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9" r:id="rId3"/>
    <p:sldId id="280" r:id="rId4"/>
    <p:sldId id="292" r:id="rId5"/>
    <p:sldId id="259" r:id="rId6"/>
    <p:sldId id="290" r:id="rId7"/>
    <p:sldId id="262" r:id="rId8"/>
    <p:sldId id="291" r:id="rId9"/>
    <p:sldId id="264" r:id="rId10"/>
    <p:sldId id="266" r:id="rId11"/>
    <p:sldId id="281" r:id="rId12"/>
    <p:sldId id="283" r:id="rId13"/>
    <p:sldId id="284" r:id="rId14"/>
    <p:sldId id="286" r:id="rId15"/>
    <p:sldId id="288" r:id="rId16"/>
    <p:sldId id="271" r:id="rId17"/>
    <p:sldId id="293"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0F6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5056" autoAdjust="0"/>
  </p:normalViewPr>
  <p:slideViewPr>
    <p:cSldViewPr snapToGrid="0" snapToObjects="1">
      <p:cViewPr>
        <p:scale>
          <a:sx n="75" d="100"/>
          <a:sy n="75" d="100"/>
        </p:scale>
        <p:origin x="1450"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F42A4-B87E-44B5-809B-320971C7A677}" type="datetimeFigureOut">
              <a:rPr lang="zh-CN" altLang="en-US" smtClean="0"/>
              <a:t>2024/5/30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6F8EA-B51B-4266-B24A-2D641202F145}" type="slidenum">
              <a:rPr lang="zh-CN" altLang="en-US" smtClean="0"/>
              <a:t>‹#›</a:t>
            </a:fld>
            <a:endParaRPr lang="zh-CN" altLang="en-US"/>
          </a:p>
        </p:txBody>
      </p:sp>
    </p:spTree>
    <p:extLst>
      <p:ext uri="{BB962C8B-B14F-4D97-AF65-F5344CB8AC3E}">
        <p14:creationId xmlns:p14="http://schemas.microsoft.com/office/powerpoint/2010/main" val="157919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I'm </a:t>
            </a:r>
            <a:r>
              <a:rPr lang="en-US" altLang="zh-CN" dirty="0" err="1"/>
              <a:t>Renze</a:t>
            </a:r>
            <a:r>
              <a:rPr lang="en-US" altLang="zh-CN" dirty="0"/>
              <a:t> Chen. I'm glad to present our work </a:t>
            </a:r>
            <a:r>
              <a:rPr lang="en-US" altLang="zh-CN" sz="1200" dirty="0" err="1">
                <a:latin typeface="Bahnschrift" panose="020B0502040204020203" pitchFamily="34" charset="0"/>
              </a:rPr>
              <a:t>MoteNN</a:t>
            </a:r>
            <a:r>
              <a:rPr lang="en-US" altLang="zh-CN" sz="1200" dirty="0">
                <a:latin typeface="Bahnschrift" panose="020B0502040204020203" pitchFamily="34" charset="0"/>
              </a:rPr>
              <a:t>: Memory Optimization via Fine-grained Scheduling for Deep Neural Networks on Tiny Devices</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a:t>
            </a:fld>
            <a:endParaRPr lang="zh-CN" altLang="en-US"/>
          </a:p>
        </p:txBody>
      </p:sp>
    </p:spTree>
    <p:extLst>
      <p:ext uri="{BB962C8B-B14F-4D97-AF65-F5344CB8AC3E}">
        <p14:creationId xmlns:p14="http://schemas.microsoft.com/office/powerpoint/2010/main" val="238594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 it is important to focus on memory bottlenecks, that is, the tensors contributing to peak memory usage. Only partitioning memory bottlenecks tensors can optimize peak memory. For instance, the tensors of size 8 times 32 and 8 times 64 are memory bottlenecks in Figure A. The partition of non-bottleneck tensors in Figure C doesn’t impact the peak memory. In contrast, Figure D partitions the bottlenecks of Figure A and greatly reduces the peak memory. </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10</a:t>
            </a:fld>
            <a:endParaRPr lang="zh-CN" altLang="en-US"/>
          </a:p>
        </p:txBody>
      </p:sp>
    </p:spTree>
    <p:extLst>
      <p:ext uri="{BB962C8B-B14F-4D97-AF65-F5344CB8AC3E}">
        <p14:creationId xmlns:p14="http://schemas.microsoft.com/office/powerpoint/2010/main" val="53477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consider the partition of operators at graph level as insight-1 indicates, we define the Axis Connecting Graph or ACG. This can be derived from the axis mappings between adjacent operators. For instance, there's an operator Y, and based on its tensor expression we can derive the axis mappings, where solid squares denote spatial axes and hollow squares represent reduction axes. We can similarly build axis mappings for each operator in a sub-graph, thus constructing a Axis Connecting Graph. The connected components within the ACG can serve as the graph-level axis to perform graph partition.</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11</a:t>
            </a:fld>
            <a:endParaRPr lang="zh-CN" altLang="en-US"/>
          </a:p>
        </p:txBody>
      </p:sp>
    </p:spTree>
    <p:extLst>
      <p:ext uri="{BB962C8B-B14F-4D97-AF65-F5344CB8AC3E}">
        <p14:creationId xmlns:p14="http://schemas.microsoft.com/office/powerpoint/2010/main" val="39972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Now, we can define a graph partition scheme as a triple (S, A, n), which means splitting sub-graph S along Axis Connecting Graph A into n partitions. For instance, we select nodes 3 to 8 as sub-graph S, with nodes 0, 1, and 2 as inputs. A part of the ACG is shown in the left. We choose the highlight connected component as A. Assuming a partition scheme (S, A, 2), it uses slice operator to splits input nodes with corresponding axes in A. While other input nodes are shared by both partitions S-1 and S-2. It use </a:t>
            </a:r>
            <a:r>
              <a:rPr lang="en-US" altLang="zh-CN" dirty="0" err="1"/>
              <a:t>concat</a:t>
            </a:r>
            <a:r>
              <a:rPr lang="en-US" altLang="zh-CN" dirty="0"/>
              <a:t> operator to merge sub-outputs from all the partitions into the output nodes with spatial axes in A. While other outputs nodes are accumulated from the sub-outputs.</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12</a:t>
            </a:fld>
            <a:endParaRPr lang="zh-CN" altLang="en-US"/>
          </a:p>
        </p:txBody>
      </p:sp>
    </p:spTree>
    <p:extLst>
      <p:ext uri="{BB962C8B-B14F-4D97-AF65-F5344CB8AC3E}">
        <p14:creationId xmlns:p14="http://schemas.microsoft.com/office/powerpoint/2010/main" val="212041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Note that not all partition schemes are valid. A typical partition scheme (S, A, n) must meet three constraints. First is Connectivity: both S and A must be connected. Figure A illustrates an S that breaks this constraint. Second is Convexity, meaning both S and A should be convex, where input nodes do not depend on their output nodes; in Figure B, node 2 in S violates this by depending on output node 0. Lastly, Non-redundancy requires each edge in S to have a matching edge in A; Figure C shows a violation of this constraint.</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13</a:t>
            </a:fld>
            <a:endParaRPr lang="zh-CN" altLang="en-US"/>
          </a:p>
        </p:txBody>
      </p:sp>
    </p:spTree>
    <p:extLst>
      <p:ext uri="{BB962C8B-B14F-4D97-AF65-F5344CB8AC3E}">
        <p14:creationId xmlns:p14="http://schemas.microsoft.com/office/powerpoint/2010/main" val="1970295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Sometimes, tensor expressions involve linear combinations across multiple axes of a tensor, leading to overlapped sliding windows. In ACG, we use a "circle plus" node to denote additions of some axes. Generally, for a partition scheme (S, A, n), there should be at most one outgoing edge from a "circle plus" in A. The presence of such a "circle plus" in the partition scheme indicates overlapped sliding windows, making the partitioning process more complicated.</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14</a:t>
            </a:fld>
            <a:endParaRPr lang="zh-CN" altLang="en-US"/>
          </a:p>
        </p:txBody>
      </p:sp>
    </p:spTree>
    <p:extLst>
      <p:ext uri="{BB962C8B-B14F-4D97-AF65-F5344CB8AC3E}">
        <p14:creationId xmlns:p14="http://schemas.microsoft.com/office/powerpoint/2010/main" val="302358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illustrate handling overlapped sliding windows with a general example. Figure A shows a sub-graph with L layers of 3 times 3 convolutions, while Figure B depicts the inter-block dependencies when dividing the sub-graph into n parts. Existing solutions include coarse-grained method, which incurs substantial redundant computations, and fine-grained method, leading to too many kernel-launches. We propose a middle-grained method that avoids redundant computations without significant kernel launch overhead, though it may have a slightly higher peak memory usage compared to the other two methods, but the difference is negligible for large n.</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15</a:t>
            </a:fld>
            <a:endParaRPr lang="zh-CN" altLang="en-US"/>
          </a:p>
        </p:txBody>
      </p:sp>
    </p:spTree>
    <p:extLst>
      <p:ext uri="{BB962C8B-B14F-4D97-AF65-F5344CB8AC3E}">
        <p14:creationId xmlns:p14="http://schemas.microsoft.com/office/powerpoint/2010/main" val="212929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the help of Axis Connecting Graph and based on the insight-2, we design a memory-bottleneck-aware optimization algorithm, which accepts an original graph and a latency constraint ratio as input, searching for fine-grained graph and schedule to achieve lowest peak memory under the given latency constraint. In each iteration, it selects the cell that contributes most to peak memory usage and the Axis Connecting Graphs containing bottlenecks within the cell. Then it generates partition schemes to build new fine-grained graphs and measures the new graphs to save best-β ones for next iteration. And after several iterations within a time budget, it output the fine-grained graph and schedule achieving the lowest peak memory under the given latency constraint.</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16</a:t>
            </a:fld>
            <a:endParaRPr lang="zh-CN" altLang="en-US"/>
          </a:p>
        </p:txBody>
      </p:sp>
    </p:spTree>
    <p:extLst>
      <p:ext uri="{BB962C8B-B14F-4D97-AF65-F5344CB8AC3E}">
        <p14:creationId xmlns:p14="http://schemas.microsoft.com/office/powerpoint/2010/main" val="79716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present some of our evaluation results. We conduct </a:t>
            </a:r>
            <a:r>
              <a:rPr lang="en-US" altLang="zh-CN" dirty="0" err="1"/>
              <a:t>experiemnts</a:t>
            </a:r>
            <a:r>
              <a:rPr lang="en-US" altLang="zh-CN" dirty="0"/>
              <a:t> on an STM32H7 Micro-controller with a 1.4 megabytes memory. As baselines, we choose two open-source projects for memory optimization on tiny devices. </a:t>
            </a:r>
            <a:r>
              <a:rPr lang="en-US" altLang="zh-CN" dirty="0" err="1"/>
              <a:t>TinyEngine</a:t>
            </a:r>
            <a:r>
              <a:rPr lang="en-US" altLang="zh-CN" dirty="0"/>
              <a:t> uses patch-based inference for sequential CNN memory optimization while HMCOS is scheduling-based method for complicated DNN. Our benchmarks include complicated CNNs, sequential CNNs, and Transformer-based model.</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17</a:t>
            </a:fld>
            <a:endParaRPr lang="zh-CN" altLang="en-US"/>
          </a:p>
        </p:txBody>
      </p:sp>
    </p:spTree>
    <p:extLst>
      <p:ext uri="{BB962C8B-B14F-4D97-AF65-F5344CB8AC3E}">
        <p14:creationId xmlns:p14="http://schemas.microsoft.com/office/powerpoint/2010/main" val="138651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evaluation results of the peak memory optimization. For all benchmark networks, We achieve the lowest peak memory usage. We achieve 46% peak memory reduction in  average compared to </a:t>
            </a:r>
            <a:r>
              <a:rPr lang="en-US" altLang="zh-CN" dirty="0" err="1"/>
              <a:t>TinyEngine</a:t>
            </a:r>
            <a:r>
              <a:rPr lang="en-US" altLang="zh-CN" dirty="0"/>
              <a:t>, and 58% peak memory reduction in average compared to HMCOS. And we can optimize all the benchmark networks into 320 kilobytes limit, while other baselines cannot. </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18</a:t>
            </a:fld>
            <a:endParaRPr lang="zh-CN" altLang="en-US"/>
          </a:p>
        </p:txBody>
      </p:sp>
    </p:spTree>
    <p:extLst>
      <p:ext uri="{BB962C8B-B14F-4D97-AF65-F5344CB8AC3E}">
        <p14:creationId xmlns:p14="http://schemas.microsoft.com/office/powerpoint/2010/main" val="1273864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set several latency overhead constraint to compare the peak memory and latency overhead curves of our </a:t>
            </a:r>
            <a:r>
              <a:rPr lang="en-US" altLang="zh-CN" dirty="0" err="1"/>
              <a:t>MoteNN</a:t>
            </a:r>
            <a:r>
              <a:rPr lang="en-US" altLang="zh-CN" dirty="0"/>
              <a:t> and </a:t>
            </a:r>
            <a:r>
              <a:rPr lang="en-US" altLang="zh-CN" dirty="0" err="1"/>
              <a:t>TinyEngine</a:t>
            </a:r>
            <a:r>
              <a:rPr lang="en-US" altLang="zh-CN" dirty="0"/>
              <a:t>. We can achieve a better Pareto frontiers compared to </a:t>
            </a:r>
            <a:r>
              <a:rPr lang="en-US" altLang="zh-CN" dirty="0" err="1"/>
              <a:t>TinyEngine</a:t>
            </a:r>
            <a:r>
              <a:rPr lang="en-US" altLang="zh-CN" dirty="0"/>
              <a:t>, since the patch-based inference used by </a:t>
            </a:r>
            <a:r>
              <a:rPr lang="en-US" altLang="zh-CN" dirty="0" err="1"/>
              <a:t>TinyEngine</a:t>
            </a:r>
            <a:r>
              <a:rPr lang="en-US" altLang="zh-CN" dirty="0"/>
              <a:t> will introduce large latency overhead due to redundant computations. </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19</a:t>
            </a:fld>
            <a:endParaRPr lang="zh-CN" altLang="en-US"/>
          </a:p>
        </p:txBody>
      </p:sp>
    </p:spTree>
    <p:extLst>
      <p:ext uri="{BB962C8B-B14F-4D97-AF65-F5344CB8AC3E}">
        <p14:creationId xmlns:p14="http://schemas.microsoft.com/office/powerpoint/2010/main" val="254010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Over the years, DNN have been going smaller. With the efforts of model compression and neural architecture search, people are able to migrate DNN deployment from expensive cloud data-centers to more accessible mobile laptops or smartphones. And in the next step, DNN will be commonly deployed on tiny devices like Micro-controllers. </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2</a:t>
            </a:fld>
            <a:endParaRPr lang="zh-CN" altLang="en-US"/>
          </a:p>
        </p:txBody>
      </p:sp>
    </p:spTree>
    <p:extLst>
      <p:ext uri="{BB962C8B-B14F-4D97-AF65-F5344CB8AC3E}">
        <p14:creationId xmlns:p14="http://schemas.microsoft.com/office/powerpoint/2010/main" val="99636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further test single operator latency overhead with various partition granularity. The results are shown in the table. We can observe that unless the granularity of 1, the latency overheads introduced by operator partition are less than 5%, which is tolerable.</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20</a:t>
            </a:fld>
            <a:endParaRPr lang="zh-CN" altLang="en-US"/>
          </a:p>
        </p:txBody>
      </p:sp>
    </p:spTree>
    <p:extLst>
      <p:ext uri="{BB962C8B-B14F-4D97-AF65-F5344CB8AC3E}">
        <p14:creationId xmlns:p14="http://schemas.microsoft.com/office/powerpoint/2010/main" val="31031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summary, we introduce </a:t>
            </a:r>
            <a:r>
              <a:rPr lang="en-US" altLang="zh-CN" dirty="0" err="1"/>
              <a:t>MoteNN</a:t>
            </a:r>
            <a:r>
              <a:rPr lang="en-US" altLang="zh-CN" dirty="0"/>
              <a:t>: a DNN memory optimizer using fine-grained scheduling. We propose a graph representation named "Axis Connecting Graph" (ACG) to model graph-level partition scheme for building fine-grained graph and an optimization algorithm based on ACG and memory bottleneck to partition and schedule network to reduce its peak memory usage. And we achieve up to 87% peak memory reduction compared to SOTA works with little latency overhead.</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21</a:t>
            </a:fld>
            <a:endParaRPr lang="zh-CN" altLang="en-US"/>
          </a:p>
        </p:txBody>
      </p:sp>
    </p:spTree>
    <p:extLst>
      <p:ext uri="{BB962C8B-B14F-4D97-AF65-F5344CB8AC3E}">
        <p14:creationId xmlns:p14="http://schemas.microsoft.com/office/powerpoint/2010/main" val="258570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Tiny devices boast low cost and low power consumption, making them ubiquitous in edge scenarios such as IoT. Currently, billions of tiny devices are deployed worldwide. Meanwhile, the deployment of DNN on tiny devices is also widespread across various domains, including smart retail, personalized healthcare, precision agriculture, and smart homes.</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3</a:t>
            </a:fld>
            <a:endParaRPr lang="zh-CN" altLang="en-US"/>
          </a:p>
        </p:txBody>
      </p:sp>
    </p:spTree>
    <p:extLst>
      <p:ext uri="{BB962C8B-B14F-4D97-AF65-F5344CB8AC3E}">
        <p14:creationId xmlns:p14="http://schemas.microsoft.com/office/powerpoint/2010/main" val="221254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deploying DNNs on tiny devices poses challenges, mainly due to their limited memory. Cloud and mobile devices typically boast memory capacities ranging from several to tens of gigabytes for storing activation and weight tensors. In contrast, tiny devices have only hundreds of kilobytes to a few megabytes of memory, four orders of magnitude less. Tiny devices usually feature fast interfaces for reading read-only data from flash storage, thus weight tensors are generally kept in flash storage instead of memory. Thus, reducing the peak memory usage of activation tensors to fit in device memory becomes crucial for successfully deploying DNNs on tiny devices.</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4</a:t>
            </a:fld>
            <a:endParaRPr lang="zh-CN" altLang="en-US"/>
          </a:p>
        </p:txBody>
      </p:sp>
    </p:spTree>
    <p:extLst>
      <p:ext uri="{BB962C8B-B14F-4D97-AF65-F5344CB8AC3E}">
        <p14:creationId xmlns:p14="http://schemas.microsoft.com/office/powerpoint/2010/main" val="399256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Model quantization and pruning primarily focus on reducing the memory usage of model weights, but they cannot further optimize the memory consumption of activation. To address the high memory footprint of activation, we need to identify its causes. First, some tensors have long lifetimes and should reside in memory until utilized by future computations. Such scenarios are common in complicated DNNs like NAS networks, including NAS-Net, Rand-Wire, and DARTS. Second, some tensors have large sizes, inherently demanding substantial memory space. For example, the high-resolution images in vision models and long token sequences in language models.</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5</a:t>
            </a:fld>
            <a:endParaRPr lang="zh-CN" altLang="en-US"/>
          </a:p>
        </p:txBody>
      </p:sp>
    </p:spTree>
    <p:extLst>
      <p:ext uri="{BB962C8B-B14F-4D97-AF65-F5344CB8AC3E}">
        <p14:creationId xmlns:p14="http://schemas.microsoft.com/office/powerpoint/2010/main" val="391878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Works like Serenity and HMCOS schedule the operator execution order to manage tensor lifetimes to optimize peak memory usage of activation. For instance, the DNN on the left originally has a peak memory of 4 with default execution order, but after proper scheduling, peak memory reduces to 3. These scheduling-based methods explore an vast search space of all valid topological orderings in a DNN graph to find the optimal schedules, which occupy less than 1% of the entire search space.</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6</a:t>
            </a:fld>
            <a:endParaRPr lang="zh-CN" altLang="en-US"/>
          </a:p>
        </p:txBody>
      </p:sp>
    </p:spTree>
    <p:extLst>
      <p:ext uri="{BB962C8B-B14F-4D97-AF65-F5344CB8AC3E}">
        <p14:creationId xmlns:p14="http://schemas.microsoft.com/office/powerpoint/2010/main" val="380814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scheduling-based methods only affect tensor lifetimes without changing their sizes, thus its capability for memory optimization is limited. We find that make the graph finer-grained by partitioning some operators into smaller ones and schedule the fine-grained graph can further reduce the memory usage. For example, Figure A shows that when we schedule the graph coarsely, we can optimize peak memory usage to at most 768. But if we enable more fine-grained scheduling, as shown in Figure B, we can reduce peak memory usage to 384. </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7</a:t>
            </a:fld>
            <a:endParaRPr lang="zh-CN" altLang="en-US"/>
          </a:p>
        </p:txBody>
      </p:sp>
    </p:spTree>
    <p:extLst>
      <p:ext uri="{BB962C8B-B14F-4D97-AF65-F5344CB8AC3E}">
        <p14:creationId xmlns:p14="http://schemas.microsoft.com/office/powerpoint/2010/main" val="156858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Partitioning operators into smaller ones and making the graph fine-grained may introduce some latency overhead. The overhead mainly comes from two aspects: more kernel launches due to more operators, and less kernel execution efficiency due to smaller shapes. However, on tiny devices like micro-controllers, launching a kernel just involves calling a function with little overhead unlike the massive host-device communication overhead of GPU kernel launch; and the efficiency of kernel is mainly determined by the register-level micro-kernel's shape due to simple execution/memory hierarchy, where the micro-kernels shapes are often much smaller than the operator shapes. Therefore, the overhead of fine-grained graph can be tolerable on tiny devices.</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8</a:t>
            </a:fld>
            <a:endParaRPr lang="zh-CN" altLang="en-US"/>
          </a:p>
        </p:txBody>
      </p:sp>
    </p:spTree>
    <p:extLst>
      <p:ext uri="{BB962C8B-B14F-4D97-AF65-F5344CB8AC3E}">
        <p14:creationId xmlns:p14="http://schemas.microsoft.com/office/powerpoint/2010/main" val="196356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optimize the peak memory usage via fine-grained scheduling, we have two insights. First, It is inefficient to consider the operator partition separately for each operator. Partitioning separately will introduce much redundancy and is hard to model the connections among operators. For instance, in Figure B, splitting the two Linear operators separately in Figure A has no impact on the peak memory. We need to consider the partition and scheduling of operators at graph level. </a:t>
            </a:r>
            <a:endParaRPr lang="zh-CN" altLang="en-US" dirty="0"/>
          </a:p>
        </p:txBody>
      </p:sp>
      <p:sp>
        <p:nvSpPr>
          <p:cNvPr id="4" name="灯片编号占位符 3"/>
          <p:cNvSpPr>
            <a:spLocks noGrp="1"/>
          </p:cNvSpPr>
          <p:nvPr>
            <p:ph type="sldNum" sz="quarter" idx="5"/>
          </p:nvPr>
        </p:nvSpPr>
        <p:spPr/>
        <p:txBody>
          <a:bodyPr/>
          <a:lstStyle/>
          <a:p>
            <a:fld id="{E2D6F8EA-B51B-4266-B24A-2D641202F145}" type="slidenum">
              <a:rPr lang="zh-CN" altLang="en-US" smtClean="0"/>
              <a:t>9</a:t>
            </a:fld>
            <a:endParaRPr lang="zh-CN" altLang="en-US"/>
          </a:p>
        </p:txBody>
      </p:sp>
    </p:spTree>
    <p:extLst>
      <p:ext uri="{BB962C8B-B14F-4D97-AF65-F5344CB8AC3E}">
        <p14:creationId xmlns:p14="http://schemas.microsoft.com/office/powerpoint/2010/main" val="246072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2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74C8-7F11-9D4D-B101-49042A913C00}"/>
              </a:ext>
            </a:extLst>
          </p:cNvPr>
          <p:cNvSpPr>
            <a:spLocks noGrp="1"/>
          </p:cNvSpPr>
          <p:nvPr>
            <p:ph type="ctrTitle"/>
          </p:nvPr>
        </p:nvSpPr>
        <p:spPr>
          <a:xfrm>
            <a:off x="179859" y="2068287"/>
            <a:ext cx="9654420" cy="1604154"/>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455635E-1B0B-FF46-9BCE-0C944BD16758}"/>
              </a:ext>
            </a:extLst>
          </p:cNvPr>
          <p:cNvSpPr>
            <a:spLocks noGrp="1"/>
          </p:cNvSpPr>
          <p:nvPr>
            <p:ph type="subTitle" idx="1"/>
          </p:nvPr>
        </p:nvSpPr>
        <p:spPr>
          <a:xfrm>
            <a:off x="179858" y="3764516"/>
            <a:ext cx="9654421" cy="84014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6351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4DEF-3949-7744-8DD1-D71185B5D5BA}"/>
              </a:ext>
            </a:extLst>
          </p:cNvPr>
          <p:cNvSpPr>
            <a:spLocks noGrp="1"/>
          </p:cNvSpPr>
          <p:nvPr>
            <p:ph type="title"/>
          </p:nvPr>
        </p:nvSpPr>
        <p:spPr>
          <a:xfrm>
            <a:off x="218660" y="0"/>
            <a:ext cx="1171823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7379767-5ABD-F34C-8F79-814A80A9A022}"/>
              </a:ext>
            </a:extLst>
          </p:cNvPr>
          <p:cNvSpPr>
            <a:spLocks noGrp="1"/>
          </p:cNvSpPr>
          <p:nvPr>
            <p:ph idx="1"/>
          </p:nvPr>
        </p:nvSpPr>
        <p:spPr>
          <a:xfrm>
            <a:off x="218661" y="1458072"/>
            <a:ext cx="11718235" cy="44855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576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30C6-B321-6143-A08B-85AF799EDFB7}"/>
              </a:ext>
            </a:extLst>
          </p:cNvPr>
          <p:cNvSpPr>
            <a:spLocks noGrp="1"/>
          </p:cNvSpPr>
          <p:nvPr>
            <p:ph type="title"/>
          </p:nvPr>
        </p:nvSpPr>
        <p:spPr>
          <a:xfrm>
            <a:off x="268357" y="0"/>
            <a:ext cx="116089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0C07DD3-DA4B-5846-BD6A-62CE469DC002}"/>
              </a:ext>
            </a:extLst>
          </p:cNvPr>
          <p:cNvSpPr>
            <a:spLocks noGrp="1"/>
          </p:cNvSpPr>
          <p:nvPr>
            <p:ph sz="half" idx="1"/>
          </p:nvPr>
        </p:nvSpPr>
        <p:spPr>
          <a:xfrm>
            <a:off x="268357" y="1460499"/>
            <a:ext cx="5751443" cy="4545853"/>
          </a:xfrm>
        </p:spPr>
        <p:txBody>
          <a:bodyPr/>
          <a:lstStyle>
            <a:lvl1pPr>
              <a:buClr>
                <a:schemeClr val="accent6"/>
              </a:buCl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57350" indent="-285750">
              <a:buClr>
                <a:schemeClr val="accent6"/>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B439A6-3255-AC45-B6AB-3FB4CFCCADA7}"/>
              </a:ext>
            </a:extLst>
          </p:cNvPr>
          <p:cNvSpPr>
            <a:spLocks noGrp="1"/>
          </p:cNvSpPr>
          <p:nvPr>
            <p:ph sz="half" idx="2"/>
          </p:nvPr>
        </p:nvSpPr>
        <p:spPr>
          <a:xfrm>
            <a:off x="6172199" y="1460499"/>
            <a:ext cx="5705061" cy="4545853"/>
          </a:xfrm>
        </p:spPr>
        <p:txBody>
          <a:bodyPr/>
          <a:lstStyle>
            <a:lvl1pPr>
              <a:buClr>
                <a:schemeClr val="accent6"/>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345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30E10-40D5-4C41-9E02-1CF6CD009DE5}"/>
              </a:ext>
            </a:extLst>
          </p:cNvPr>
          <p:cNvSpPr>
            <a:spLocks noGrp="1"/>
          </p:cNvSpPr>
          <p:nvPr>
            <p:ph type="title"/>
          </p:nvPr>
        </p:nvSpPr>
        <p:spPr>
          <a:xfrm>
            <a:off x="217713" y="19403"/>
            <a:ext cx="11723915" cy="12843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4FFD7C-F2BB-FD42-9838-2354E06A03C7}"/>
              </a:ext>
            </a:extLst>
          </p:cNvPr>
          <p:cNvSpPr>
            <a:spLocks noGrp="1"/>
          </p:cNvSpPr>
          <p:nvPr>
            <p:ph type="body" idx="1"/>
          </p:nvPr>
        </p:nvSpPr>
        <p:spPr>
          <a:xfrm>
            <a:off x="217713" y="1479902"/>
            <a:ext cx="11723915" cy="4616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236362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Lst>
  <p:hf hdr="0"/>
  <p:txStyles>
    <p:titleStyle>
      <a:lvl1pPr algn="l" defTabSz="914400" rtl="0" eaLnBrk="1" latinLnBrk="0" hangingPunct="1">
        <a:lnSpc>
          <a:spcPct val="90000"/>
        </a:lnSpc>
        <a:spcBef>
          <a:spcPct val="0"/>
        </a:spcBef>
        <a:buNone/>
        <a:defRPr sz="4400" b="1" kern="1200">
          <a:solidFill>
            <a:schemeClr val="tx1"/>
          </a:solidFill>
          <a:latin typeface="Bahnschrif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notesSlide" Target="../notesSlides/notesSlide12.xml"/><Relationship Id="rId21" Type="http://schemas.openxmlformats.org/officeDocument/2006/relationships/image" Target="../media/image280.png"/><Relationship Id="rId7" Type="http://schemas.openxmlformats.org/officeDocument/2006/relationships/image" Target="../media/image170.png"/><Relationship Id="rId12" Type="http://schemas.openxmlformats.org/officeDocument/2006/relationships/image" Target="../media/image27.png"/><Relationship Id="rId17" Type="http://schemas.openxmlformats.org/officeDocument/2006/relationships/image" Target="../media/image31.png"/><Relationship Id="rId2" Type="http://schemas.openxmlformats.org/officeDocument/2006/relationships/slideLayout" Target="../slideLayouts/slideLayout3.xml"/><Relationship Id="rId16" Type="http://schemas.openxmlformats.org/officeDocument/2006/relationships/image" Target="../media/image30.png"/><Relationship Id="rId20" Type="http://schemas.openxmlformats.org/officeDocument/2006/relationships/image" Target="../media/image270.png"/><Relationship Id="rId1" Type="http://schemas.openxmlformats.org/officeDocument/2006/relationships/tags" Target="../tags/tag3.xml"/><Relationship Id="rId6" Type="http://schemas.openxmlformats.org/officeDocument/2006/relationships/image" Target="../media/image160.png"/><Relationship Id="rId11" Type="http://schemas.openxmlformats.org/officeDocument/2006/relationships/image" Target="../media/image26.png"/><Relationship Id="rId15" Type="http://schemas.openxmlformats.org/officeDocument/2006/relationships/image" Target="../media/image29.png"/><Relationship Id="rId10" Type="http://schemas.openxmlformats.org/officeDocument/2006/relationships/image" Target="../media/image25.png"/><Relationship Id="rId19" Type="http://schemas.openxmlformats.org/officeDocument/2006/relationships/image" Target="../media/image33.png"/><Relationship Id="rId9" Type="http://schemas.openxmlformats.org/officeDocument/2006/relationships/image" Target="../media/image19.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png"/><Relationship Id="rId7" Type="http://schemas.openxmlformats.org/officeDocument/2006/relationships/image" Target="../media/image3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5.xml"/><Relationship Id="rId16"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51.png"/><Relationship Id="rId5" Type="http://schemas.openxmlformats.org/officeDocument/2006/relationships/image" Target="../media/image200.png"/><Relationship Id="rId15" Type="http://schemas.openxmlformats.org/officeDocument/2006/relationships/image" Target="../media/image55.png"/><Relationship Id="rId10" Type="http://schemas.openxmlformats.org/officeDocument/2006/relationships/image" Target="../media/image50.png"/><Relationship Id="rId9" Type="http://schemas.openxmlformats.org/officeDocument/2006/relationships/image" Target="../media/image49.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ED4F60-38AF-4D81-B92F-4FB5EF048270}"/>
              </a:ext>
            </a:extLst>
          </p:cNvPr>
          <p:cNvSpPr>
            <a:spLocks noGrp="1"/>
          </p:cNvSpPr>
          <p:nvPr>
            <p:ph type="ctrTitle"/>
          </p:nvPr>
        </p:nvSpPr>
        <p:spPr>
          <a:xfrm>
            <a:off x="179858" y="2068287"/>
            <a:ext cx="10130789" cy="1604154"/>
          </a:xfrm>
        </p:spPr>
        <p:txBody>
          <a:bodyPr>
            <a:noAutofit/>
          </a:bodyPr>
          <a:lstStyle/>
          <a:p>
            <a:r>
              <a:rPr lang="en-US" altLang="zh-CN" sz="3200" dirty="0" err="1">
                <a:latin typeface="Bahnschrift" panose="020B0502040204020203" pitchFamily="34" charset="0"/>
              </a:rPr>
              <a:t>MoteNN</a:t>
            </a:r>
            <a:r>
              <a:rPr lang="en-US" altLang="zh-CN" sz="3200" dirty="0">
                <a:latin typeface="Bahnschrift" panose="020B0502040204020203" pitchFamily="34" charset="0"/>
              </a:rPr>
              <a:t>: Memory Optimization via Fine-grained Scheduling for Deep Neural Networks on Tiny Devices</a:t>
            </a:r>
            <a:endParaRPr lang="zh-CN" altLang="en-US" sz="3200" dirty="0">
              <a:latin typeface="Bahnschrift" panose="020B0502040204020203" pitchFamily="34" charset="0"/>
            </a:endParaRPr>
          </a:p>
        </p:txBody>
      </p:sp>
      <p:sp>
        <p:nvSpPr>
          <p:cNvPr id="3" name="副标题 2">
            <a:extLst>
              <a:ext uri="{FF2B5EF4-FFF2-40B4-BE49-F238E27FC236}">
                <a16:creationId xmlns:a16="http://schemas.microsoft.com/office/drawing/2014/main" id="{D944128F-69E7-4C99-8A5B-3DC9483B88C0}"/>
              </a:ext>
            </a:extLst>
          </p:cNvPr>
          <p:cNvSpPr>
            <a:spLocks noGrp="1"/>
          </p:cNvSpPr>
          <p:nvPr>
            <p:ph type="subTitle" idx="1"/>
          </p:nvPr>
        </p:nvSpPr>
        <p:spPr>
          <a:xfrm>
            <a:off x="179858" y="3764516"/>
            <a:ext cx="9654421" cy="1998178"/>
          </a:xfrm>
        </p:spPr>
        <p:txBody>
          <a:bodyPr>
            <a:normAutofit/>
          </a:bodyPr>
          <a:lstStyle/>
          <a:p>
            <a:r>
              <a:rPr lang="en-US" altLang="zh-CN" dirty="0" err="1">
                <a:latin typeface="Cambria" panose="02040503050406030204" pitchFamily="18" charset="0"/>
                <a:ea typeface="Cambria" panose="02040503050406030204" pitchFamily="18" charset="0"/>
              </a:rPr>
              <a:t>Renze</a:t>
            </a:r>
            <a:r>
              <a:rPr lang="en-US" altLang="zh-CN" dirty="0">
                <a:latin typeface="Cambria" panose="02040503050406030204" pitchFamily="18" charset="0"/>
                <a:ea typeface="Cambria" panose="02040503050406030204" pitchFamily="18" charset="0"/>
              </a:rPr>
              <a:t> Chen</a:t>
            </a:r>
            <a:r>
              <a:rPr lang="en-US" altLang="zh-CN" baseline="30000" dirty="0">
                <a:solidFill>
                  <a:srgbClr val="9A0000"/>
                </a:solidFill>
                <a:latin typeface="Cambria" panose="02040503050406030204" pitchFamily="18" charset="0"/>
                <a:ea typeface="Cambria" panose="02040503050406030204" pitchFamily="18" charset="0"/>
              </a:rPr>
              <a:t>1</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Zijian</a:t>
            </a:r>
            <a:r>
              <a:rPr lang="en-US" altLang="zh-CN" dirty="0">
                <a:latin typeface="Cambria" panose="02040503050406030204" pitchFamily="18" charset="0"/>
                <a:ea typeface="Cambria" panose="02040503050406030204" pitchFamily="18" charset="0"/>
              </a:rPr>
              <a:t> Ding</a:t>
            </a:r>
            <a:r>
              <a:rPr lang="en-US" altLang="zh-CN" baseline="30000" dirty="0">
                <a:solidFill>
                  <a:srgbClr val="0F6196"/>
                </a:solidFill>
                <a:latin typeface="Cambria" panose="02040503050406030204" pitchFamily="18" charset="0"/>
                <a:ea typeface="Cambria" panose="02040503050406030204" pitchFamily="18" charset="0"/>
              </a:rPr>
              <a:t>2</a:t>
            </a:r>
            <a:r>
              <a:rPr lang="en-US" altLang="zh-CN" dirty="0">
                <a:latin typeface="Cambria" panose="02040503050406030204" pitchFamily="18" charset="0"/>
                <a:ea typeface="Cambria" panose="02040503050406030204" pitchFamily="18" charset="0"/>
              </a:rPr>
              <a:t>, Size Zheng</a:t>
            </a:r>
            <a:r>
              <a:rPr lang="en-US" altLang="zh-CN" baseline="30000" dirty="0">
                <a:solidFill>
                  <a:srgbClr val="9A0000"/>
                </a:solidFill>
                <a:latin typeface="Cambria" panose="02040503050406030204" pitchFamily="18" charset="0"/>
                <a:ea typeface="Cambria" panose="02040503050406030204" pitchFamily="18" charset="0"/>
              </a:rPr>
              <a:t>1</a:t>
            </a:r>
            <a:r>
              <a:rPr lang="en-US" altLang="zh-CN" dirty="0">
                <a:latin typeface="Cambria" panose="02040503050406030204" pitchFamily="18" charset="0"/>
                <a:ea typeface="Cambria" panose="02040503050406030204" pitchFamily="18" charset="0"/>
              </a:rPr>
              <a:t>, Meng Li</a:t>
            </a:r>
            <a:r>
              <a:rPr lang="en-US" altLang="zh-CN" baseline="30000" dirty="0">
                <a:solidFill>
                  <a:srgbClr val="9A0000"/>
                </a:solidFill>
                <a:latin typeface="Cambria" panose="02040503050406030204" pitchFamily="18" charset="0"/>
                <a:ea typeface="Cambria" panose="02040503050406030204" pitchFamily="18" charset="0"/>
              </a:rPr>
              <a:t>1</a:t>
            </a:r>
            <a:r>
              <a:rPr lang="en-US" altLang="zh-CN" dirty="0">
                <a:latin typeface="Cambria" panose="02040503050406030204" pitchFamily="18" charset="0"/>
                <a:ea typeface="Cambria" panose="02040503050406030204" pitchFamily="18" charset="0"/>
              </a:rPr>
              <a:t>, Yun Liang</a:t>
            </a:r>
            <a:r>
              <a:rPr lang="en-US" altLang="zh-CN" baseline="30000" dirty="0">
                <a:solidFill>
                  <a:srgbClr val="9A0000"/>
                </a:solidFill>
                <a:latin typeface="Cambria" panose="02040503050406030204" pitchFamily="18" charset="0"/>
                <a:ea typeface="Cambria" panose="02040503050406030204" pitchFamily="18" charset="0"/>
              </a:rPr>
              <a:t>1</a:t>
            </a:r>
            <a:endParaRPr lang="en-US" altLang="zh-CN" dirty="0">
              <a:solidFill>
                <a:srgbClr val="9A0000"/>
              </a:solidFill>
              <a:latin typeface="Cambria" panose="02040503050406030204" pitchFamily="18" charset="0"/>
              <a:ea typeface="Cambria" panose="02040503050406030204" pitchFamily="18" charset="0"/>
            </a:endParaRPr>
          </a:p>
          <a:p>
            <a:r>
              <a:rPr lang="en-US" altLang="zh-CN" baseline="30000" dirty="0">
                <a:solidFill>
                  <a:srgbClr val="9A0000"/>
                </a:solidFill>
                <a:latin typeface="Cambria" panose="02040503050406030204" pitchFamily="18" charset="0"/>
                <a:ea typeface="Cambria" panose="02040503050406030204" pitchFamily="18" charset="0"/>
              </a:rPr>
              <a:t>1</a:t>
            </a:r>
            <a:r>
              <a:rPr lang="en-US" altLang="zh-CN" dirty="0">
                <a:solidFill>
                  <a:srgbClr val="9A0000"/>
                </a:solidFill>
                <a:latin typeface="Cambria" panose="02040503050406030204" pitchFamily="18" charset="0"/>
                <a:ea typeface="Cambria" panose="02040503050406030204" pitchFamily="18" charset="0"/>
              </a:rPr>
              <a:t>Peking University</a:t>
            </a:r>
          </a:p>
          <a:p>
            <a:r>
              <a:rPr lang="en-US" altLang="zh-CN" baseline="30000" dirty="0">
                <a:solidFill>
                  <a:srgbClr val="0F6196"/>
                </a:solidFill>
                <a:latin typeface="Cambria" panose="02040503050406030204" pitchFamily="18" charset="0"/>
              </a:rPr>
              <a:t>2</a:t>
            </a:r>
            <a:r>
              <a:rPr lang="en-US" altLang="zh-CN" dirty="0">
                <a:solidFill>
                  <a:srgbClr val="0F6196"/>
                </a:solidFill>
                <a:latin typeface="Cambria" panose="02040503050406030204" pitchFamily="18" charset="0"/>
              </a:rPr>
              <a:t>University of California, Los Angeles</a:t>
            </a:r>
          </a:p>
        </p:txBody>
      </p:sp>
    </p:spTree>
    <p:extLst>
      <p:ext uri="{BB962C8B-B14F-4D97-AF65-F5344CB8AC3E}">
        <p14:creationId xmlns:p14="http://schemas.microsoft.com/office/powerpoint/2010/main" val="2887471980"/>
      </p:ext>
    </p:extLst>
  </p:cSld>
  <p:clrMapOvr>
    <a:masterClrMapping/>
  </p:clrMapOvr>
  <mc:AlternateContent xmlns:mc="http://schemas.openxmlformats.org/markup-compatibility/2006">
    <mc:Choice xmlns:p14="http://schemas.microsoft.com/office/powerpoint/2010/main" Requires="p14">
      <p:transition spd="slow" p14:dur="2000" advTm="10655"/>
    </mc:Choice>
    <mc:Fallback>
      <p:transition spd="slow" advTm="10655"/>
    </mc:Fallback>
  </mc:AlternateContent>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C09F1-6635-4E12-9153-6D8CB24441D2}"/>
              </a:ext>
            </a:extLst>
          </p:cNvPr>
          <p:cNvSpPr>
            <a:spLocks noGrp="1"/>
          </p:cNvSpPr>
          <p:nvPr>
            <p:ph type="title"/>
          </p:nvPr>
        </p:nvSpPr>
        <p:spPr/>
        <p:txBody>
          <a:bodyPr/>
          <a:lstStyle/>
          <a:p>
            <a:r>
              <a:rPr lang="en-US" altLang="zh-CN" dirty="0"/>
              <a:t>Insight-2</a:t>
            </a:r>
            <a:endParaRPr lang="zh-CN" altLang="en-US" dirty="0"/>
          </a:p>
        </p:txBody>
      </p:sp>
      <p:pic>
        <p:nvPicPr>
          <p:cNvPr id="4" name="图片 3">
            <a:extLst>
              <a:ext uri="{FF2B5EF4-FFF2-40B4-BE49-F238E27FC236}">
                <a16:creationId xmlns:a16="http://schemas.microsoft.com/office/drawing/2014/main" id="{974FCA58-4471-4362-ABAB-3D6F25939318}"/>
              </a:ext>
            </a:extLst>
          </p:cNvPr>
          <p:cNvPicPr>
            <a:picLocks noChangeAspect="1"/>
          </p:cNvPicPr>
          <p:nvPr/>
        </p:nvPicPr>
        <p:blipFill rotWithShape="1">
          <a:blip r:embed="rId3"/>
          <a:srcRect l="-1" r="2170" b="5744"/>
          <a:stretch/>
        </p:blipFill>
        <p:spPr>
          <a:xfrm>
            <a:off x="217088" y="1778503"/>
            <a:ext cx="7094178" cy="4160423"/>
          </a:xfrm>
          <a:prstGeom prst="rect">
            <a:avLst/>
          </a:prstGeom>
        </p:spPr>
      </p:pic>
      <p:sp>
        <p:nvSpPr>
          <p:cNvPr id="9" name="矩形 8">
            <a:extLst>
              <a:ext uri="{FF2B5EF4-FFF2-40B4-BE49-F238E27FC236}">
                <a16:creationId xmlns:a16="http://schemas.microsoft.com/office/drawing/2014/main" id="{6FD171BF-9B54-4F04-AEE6-B96C08B9B35D}"/>
              </a:ext>
            </a:extLst>
          </p:cNvPr>
          <p:cNvSpPr/>
          <p:nvPr/>
        </p:nvSpPr>
        <p:spPr>
          <a:xfrm>
            <a:off x="6158008" y="2751651"/>
            <a:ext cx="897125" cy="2306320"/>
          </a:xfrm>
          <a:prstGeom prst="rect">
            <a:avLst/>
          </a:prstGeom>
          <a:noFill/>
          <a:ln w="254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AE9FA00-6FE2-499F-B04C-ED4DF0019C1B}"/>
              </a:ext>
            </a:extLst>
          </p:cNvPr>
          <p:cNvSpPr txBox="1"/>
          <p:nvPr/>
        </p:nvSpPr>
        <p:spPr>
          <a:xfrm>
            <a:off x="7439332" y="3589803"/>
            <a:ext cx="4830341" cy="954107"/>
          </a:xfrm>
          <a:prstGeom prst="rect">
            <a:avLst/>
          </a:prstGeom>
          <a:noFill/>
        </p:spPr>
        <p:txBody>
          <a:bodyPr wrap="square" rtlCol="0">
            <a:spAutoFit/>
          </a:bodyPr>
          <a:lstStyle/>
          <a:p>
            <a:pPr algn="ctr"/>
            <a:r>
              <a:rPr lang="en-US" altLang="zh-CN" sz="28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partition memory-bottleneck improve peak memory usage</a:t>
            </a:r>
            <a:endParaRPr lang="zh-CN" altLang="en-US" sz="28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箭头: 右 10">
            <a:extLst>
              <a:ext uri="{FF2B5EF4-FFF2-40B4-BE49-F238E27FC236}">
                <a16:creationId xmlns:a16="http://schemas.microsoft.com/office/drawing/2014/main" id="{34328300-6139-4925-925D-5125846C89F7}"/>
              </a:ext>
            </a:extLst>
          </p:cNvPr>
          <p:cNvSpPr/>
          <p:nvPr/>
        </p:nvSpPr>
        <p:spPr>
          <a:xfrm rot="10800000" flipV="1">
            <a:off x="7194962" y="3965740"/>
            <a:ext cx="488742" cy="263285"/>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F52C314F-42F1-4560-B91B-E883E6986DB0}"/>
              </a:ext>
            </a:extLst>
          </p:cNvPr>
          <p:cNvSpPr/>
          <p:nvPr/>
        </p:nvSpPr>
        <p:spPr>
          <a:xfrm>
            <a:off x="4443892" y="3716888"/>
            <a:ext cx="897125" cy="1387567"/>
          </a:xfrm>
          <a:prstGeom prst="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515A9027-0F5C-40BA-85CD-A655DC468460}"/>
              </a:ext>
            </a:extLst>
          </p:cNvPr>
          <p:cNvSpPr txBox="1"/>
          <p:nvPr/>
        </p:nvSpPr>
        <p:spPr>
          <a:xfrm>
            <a:off x="1127820" y="1418010"/>
            <a:ext cx="10957500" cy="523220"/>
          </a:xfrm>
          <a:prstGeom prst="rect">
            <a:avLst/>
          </a:prstGeom>
          <a:noFill/>
        </p:spPr>
        <p:txBody>
          <a:bodyPr wrap="square" rtlCol="0">
            <a:spAutoFit/>
          </a:bodyPr>
          <a:lstStyle/>
          <a:p>
            <a:pPr algn="ct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Partition non-memory-bottleneck cannot improve peak memory usage</a:t>
            </a:r>
            <a:endParaRPr lang="zh-CN" altLang="en-US" sz="28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箭头: 右 11">
            <a:extLst>
              <a:ext uri="{FF2B5EF4-FFF2-40B4-BE49-F238E27FC236}">
                <a16:creationId xmlns:a16="http://schemas.microsoft.com/office/drawing/2014/main" id="{58AD8C09-0943-473B-BCBD-CD7E2107AFA2}"/>
              </a:ext>
            </a:extLst>
          </p:cNvPr>
          <p:cNvSpPr/>
          <p:nvPr/>
        </p:nvSpPr>
        <p:spPr>
          <a:xfrm rot="5725757">
            <a:off x="4606495" y="2697191"/>
            <a:ext cx="1732655" cy="210830"/>
          </a:xfrm>
          <a:prstGeom prst="rightArrow">
            <a:avLst>
              <a:gd name="adj1" fmla="val 35607"/>
              <a:gd name="adj2" fmla="val 82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DD5A540A-3440-4027-95B1-A598AD02C3F3}"/>
              </a:ext>
            </a:extLst>
          </p:cNvPr>
          <p:cNvSpPr txBox="1"/>
          <p:nvPr/>
        </p:nvSpPr>
        <p:spPr>
          <a:xfrm>
            <a:off x="1943705" y="870962"/>
            <a:ext cx="8428606" cy="584775"/>
          </a:xfrm>
          <a:prstGeom prst="rect">
            <a:avLst/>
          </a:prstGeom>
          <a:noFill/>
        </p:spPr>
        <p:txBody>
          <a:bodyPr wrap="square" rtlCol="0">
            <a:spAutoFit/>
          </a:bodyPr>
          <a:lstStyle/>
          <a:p>
            <a:pPr algn="ctr"/>
            <a:r>
              <a:rPr lang="en-US" altLang="zh-CN"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It is important to focus on memory bottlenecks</a:t>
            </a:r>
            <a:endParaRPr lang="zh-CN" altLang="en-US"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EF0A94C2-325B-4063-A701-A4B52017366D}"/>
              </a:ext>
            </a:extLst>
          </p:cNvPr>
          <p:cNvSpPr txBox="1"/>
          <p:nvPr/>
        </p:nvSpPr>
        <p:spPr>
          <a:xfrm>
            <a:off x="970551" y="5958014"/>
            <a:ext cx="10250898" cy="400110"/>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PS: "Memory bottleneck" refers to the tensor that contributes to the peak memory usage.</a:t>
            </a:r>
            <a:endParaRPr lang="zh-CN" altLang="en-US"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2565734"/>
      </p:ext>
    </p:extLst>
  </p:cSld>
  <p:clrMapOvr>
    <a:masterClrMapping/>
  </p:clrMapOvr>
  <mc:AlternateContent xmlns:mc="http://schemas.openxmlformats.org/markup-compatibility/2006">
    <mc:Choice xmlns:p14="http://schemas.microsoft.com/office/powerpoint/2010/main" Requires="p14">
      <p:transition spd="slow" p14:dur="2000" advTm="29153"/>
    </mc:Choice>
    <mc:Fallback>
      <p:transition spd="slow" advTm="29153"/>
    </mc:Fallback>
  </mc:AlternateContent>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E2C8F-ECEF-4743-9FCA-DC4CC1A8CD23}"/>
              </a:ext>
            </a:extLst>
          </p:cNvPr>
          <p:cNvSpPr>
            <a:spLocks noGrp="1"/>
          </p:cNvSpPr>
          <p:nvPr>
            <p:ph type="title"/>
          </p:nvPr>
        </p:nvSpPr>
        <p:spPr/>
        <p:txBody>
          <a:bodyPr/>
          <a:lstStyle/>
          <a:p>
            <a:r>
              <a:rPr lang="en-US" altLang="zh-CN" dirty="0"/>
              <a:t>Axis Connecting Graph (ACG)</a:t>
            </a:r>
            <a:endParaRPr lang="zh-CN" altLang="en-US" dirty="0"/>
          </a:p>
        </p:txBody>
      </p:sp>
      <p:grpSp>
        <p:nvGrpSpPr>
          <p:cNvPr id="4" name="组合 3">
            <a:extLst>
              <a:ext uri="{FF2B5EF4-FFF2-40B4-BE49-F238E27FC236}">
                <a16:creationId xmlns:a16="http://schemas.microsoft.com/office/drawing/2014/main" id="{BD35133B-03CF-44B0-A52B-4CA94862F02E}"/>
              </a:ext>
            </a:extLst>
          </p:cNvPr>
          <p:cNvGrpSpPr/>
          <p:nvPr/>
        </p:nvGrpSpPr>
        <p:grpSpPr>
          <a:xfrm>
            <a:off x="-147441" y="1359012"/>
            <a:ext cx="2811241" cy="3977203"/>
            <a:chOff x="137568" y="1523022"/>
            <a:chExt cx="2811241" cy="3977203"/>
          </a:xfrm>
        </p:grpSpPr>
        <p:sp>
          <p:nvSpPr>
            <p:cNvPr id="5" name="矩形: 圆角 4">
              <a:extLst>
                <a:ext uri="{FF2B5EF4-FFF2-40B4-BE49-F238E27FC236}">
                  <a16:creationId xmlns:a16="http://schemas.microsoft.com/office/drawing/2014/main" id="{A9CB7610-349D-47A7-8D36-43B552B6DFF8}"/>
                </a:ext>
              </a:extLst>
            </p:cNvPr>
            <p:cNvSpPr/>
            <p:nvPr/>
          </p:nvSpPr>
          <p:spPr>
            <a:xfrm>
              <a:off x="1423036" y="152302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X</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6" name="矩形: 圆角 5">
              <a:extLst>
                <a:ext uri="{FF2B5EF4-FFF2-40B4-BE49-F238E27FC236}">
                  <a16:creationId xmlns:a16="http://schemas.microsoft.com/office/drawing/2014/main" id="{F09291FF-F278-4D43-B66A-24DE01A08320}"/>
                </a:ext>
              </a:extLst>
            </p:cNvPr>
            <p:cNvSpPr/>
            <p:nvPr/>
          </p:nvSpPr>
          <p:spPr>
            <a:xfrm>
              <a:off x="1885573" y="152302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K</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7" name="矩形: 圆角 6">
              <a:extLst>
                <a:ext uri="{FF2B5EF4-FFF2-40B4-BE49-F238E27FC236}">
                  <a16:creationId xmlns:a16="http://schemas.microsoft.com/office/drawing/2014/main" id="{8FD00843-4885-40DA-91D8-619A0D2A98CA}"/>
                </a:ext>
              </a:extLst>
            </p:cNvPr>
            <p:cNvSpPr/>
            <p:nvPr/>
          </p:nvSpPr>
          <p:spPr>
            <a:xfrm>
              <a:off x="2395202" y="152302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V</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8" name="矩形: 圆角 7">
              <a:extLst>
                <a:ext uri="{FF2B5EF4-FFF2-40B4-BE49-F238E27FC236}">
                  <a16:creationId xmlns:a16="http://schemas.microsoft.com/office/drawing/2014/main" id="{18CEEEFC-60C4-443A-A02C-F775AC6F31F4}"/>
                </a:ext>
              </a:extLst>
            </p:cNvPr>
            <p:cNvSpPr/>
            <p:nvPr/>
          </p:nvSpPr>
          <p:spPr>
            <a:xfrm>
              <a:off x="956334" y="152302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Q</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9" name="矩形: 圆角 8">
              <a:extLst>
                <a:ext uri="{FF2B5EF4-FFF2-40B4-BE49-F238E27FC236}">
                  <a16:creationId xmlns:a16="http://schemas.microsoft.com/office/drawing/2014/main" id="{9567D890-C6EE-48C8-B6D3-BFF924B5151D}"/>
                </a:ext>
              </a:extLst>
            </p:cNvPr>
            <p:cNvSpPr/>
            <p:nvPr/>
          </p:nvSpPr>
          <p:spPr>
            <a:xfrm>
              <a:off x="1178034" y="2262407"/>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Q</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0" name="矩形: 圆角 9">
              <a:extLst>
                <a:ext uri="{FF2B5EF4-FFF2-40B4-BE49-F238E27FC236}">
                  <a16:creationId xmlns:a16="http://schemas.microsoft.com/office/drawing/2014/main" id="{AE5EC435-B6D6-485D-9388-421BDB9D2894}"/>
                </a:ext>
              </a:extLst>
            </p:cNvPr>
            <p:cNvSpPr/>
            <p:nvPr/>
          </p:nvSpPr>
          <p:spPr>
            <a:xfrm>
              <a:off x="1644735" y="2262407"/>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K</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 name="矩形: 圆角 10">
              <a:extLst>
                <a:ext uri="{FF2B5EF4-FFF2-40B4-BE49-F238E27FC236}">
                  <a16:creationId xmlns:a16="http://schemas.microsoft.com/office/drawing/2014/main" id="{7A2FD1BD-F052-491E-90EB-330B4192DB86}"/>
                </a:ext>
              </a:extLst>
            </p:cNvPr>
            <p:cNvSpPr/>
            <p:nvPr/>
          </p:nvSpPr>
          <p:spPr>
            <a:xfrm>
              <a:off x="2106281" y="2263133"/>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V</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2" name="矩形: 圆角 11">
              <a:extLst>
                <a:ext uri="{FF2B5EF4-FFF2-40B4-BE49-F238E27FC236}">
                  <a16:creationId xmlns:a16="http://schemas.microsoft.com/office/drawing/2014/main" id="{4BD2181E-427B-49A5-9C2E-AB18CD72F1D8}"/>
                </a:ext>
              </a:extLst>
            </p:cNvPr>
            <p:cNvSpPr/>
            <p:nvPr/>
          </p:nvSpPr>
          <p:spPr>
            <a:xfrm>
              <a:off x="1643744" y="2997011"/>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S</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3" name="矩形: 圆角 12">
              <a:extLst>
                <a:ext uri="{FF2B5EF4-FFF2-40B4-BE49-F238E27FC236}">
                  <a16:creationId xmlns:a16="http://schemas.microsoft.com/office/drawing/2014/main" id="{4F3428DC-10EC-45AE-8E38-37878EB14789}"/>
                </a:ext>
              </a:extLst>
            </p:cNvPr>
            <p:cNvSpPr/>
            <p:nvPr/>
          </p:nvSpPr>
          <p:spPr>
            <a:xfrm>
              <a:off x="1643744" y="3731615"/>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P</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4" name="矩形: 圆角 13">
              <a:extLst>
                <a:ext uri="{FF2B5EF4-FFF2-40B4-BE49-F238E27FC236}">
                  <a16:creationId xmlns:a16="http://schemas.microsoft.com/office/drawing/2014/main" id="{608C9CBD-9C2C-43B1-8633-B3901C7A4B6B}"/>
                </a:ext>
              </a:extLst>
            </p:cNvPr>
            <p:cNvSpPr/>
            <p:nvPr/>
          </p:nvSpPr>
          <p:spPr>
            <a:xfrm>
              <a:off x="2106281" y="4462358"/>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O</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5" name="矩形: 圆角 14">
              <a:extLst>
                <a:ext uri="{FF2B5EF4-FFF2-40B4-BE49-F238E27FC236}">
                  <a16:creationId xmlns:a16="http://schemas.microsoft.com/office/drawing/2014/main" id="{97328700-63CC-4686-A3E4-EE6C78DCA6C8}"/>
                </a:ext>
              </a:extLst>
            </p:cNvPr>
            <p:cNvSpPr/>
            <p:nvPr/>
          </p:nvSpPr>
          <p:spPr>
            <a:xfrm>
              <a:off x="2106281" y="520082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Y</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6" name="矩形: 圆角 15">
              <a:extLst>
                <a:ext uri="{FF2B5EF4-FFF2-40B4-BE49-F238E27FC236}">
                  <a16:creationId xmlns:a16="http://schemas.microsoft.com/office/drawing/2014/main" id="{A711E8F9-7D61-47CE-A104-0AAE99C61235}"/>
                </a:ext>
              </a:extLst>
            </p:cNvPr>
            <p:cNvSpPr/>
            <p:nvPr/>
          </p:nvSpPr>
          <p:spPr>
            <a:xfrm>
              <a:off x="2611525" y="4470010"/>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Y</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7" name="直接箭头连接符 16">
              <a:extLst>
                <a:ext uri="{FF2B5EF4-FFF2-40B4-BE49-F238E27FC236}">
                  <a16:creationId xmlns:a16="http://schemas.microsoft.com/office/drawing/2014/main" id="{02985198-A0EC-4A29-BF04-10BFA2C8FBB9}"/>
                </a:ext>
              </a:extLst>
            </p:cNvPr>
            <p:cNvCxnSpPr>
              <a:cxnSpLocks/>
              <a:stCxn id="8" idx="2"/>
              <a:endCxn id="9" idx="0"/>
            </p:cNvCxnSpPr>
            <p:nvPr/>
          </p:nvCxnSpPr>
          <p:spPr>
            <a:xfrm>
              <a:off x="1124976" y="1781859"/>
              <a:ext cx="221700" cy="480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8E8E3BD8-E61D-4363-B463-24CA711FCD5D}"/>
                </a:ext>
              </a:extLst>
            </p:cNvPr>
            <p:cNvCxnSpPr>
              <a:cxnSpLocks/>
              <a:stCxn id="5" idx="2"/>
              <a:endCxn id="9" idx="0"/>
            </p:cNvCxnSpPr>
            <p:nvPr/>
          </p:nvCxnSpPr>
          <p:spPr>
            <a:xfrm flipH="1">
              <a:off x="1346676" y="1781859"/>
              <a:ext cx="245002" cy="480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8D3335E8-90CC-4148-9E05-B29EF411526A}"/>
                </a:ext>
              </a:extLst>
            </p:cNvPr>
            <p:cNvCxnSpPr>
              <a:cxnSpLocks/>
              <a:stCxn id="6" idx="2"/>
              <a:endCxn id="10" idx="0"/>
            </p:cNvCxnSpPr>
            <p:nvPr/>
          </p:nvCxnSpPr>
          <p:spPr>
            <a:xfrm flipH="1">
              <a:off x="1813377" y="1781859"/>
              <a:ext cx="240838" cy="480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ABF3A1DE-0F6D-473F-9E43-988C887112A7}"/>
                </a:ext>
              </a:extLst>
            </p:cNvPr>
            <p:cNvCxnSpPr>
              <a:cxnSpLocks/>
              <a:stCxn id="5" idx="2"/>
              <a:endCxn id="10" idx="0"/>
            </p:cNvCxnSpPr>
            <p:nvPr/>
          </p:nvCxnSpPr>
          <p:spPr>
            <a:xfrm>
              <a:off x="1591678" y="1781859"/>
              <a:ext cx="221699" cy="480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5BCDF980-5F8B-47F5-8AD1-AD9AEEBB48FD}"/>
                </a:ext>
              </a:extLst>
            </p:cNvPr>
            <p:cNvCxnSpPr>
              <a:cxnSpLocks/>
              <a:stCxn id="5" idx="2"/>
              <a:endCxn id="11" idx="0"/>
            </p:cNvCxnSpPr>
            <p:nvPr/>
          </p:nvCxnSpPr>
          <p:spPr>
            <a:xfrm>
              <a:off x="1591678" y="1781859"/>
              <a:ext cx="683245" cy="4812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1F10EDE6-7337-4C89-91E2-761AD16B78EE}"/>
                </a:ext>
              </a:extLst>
            </p:cNvPr>
            <p:cNvCxnSpPr>
              <a:cxnSpLocks/>
              <a:stCxn id="7" idx="2"/>
              <a:endCxn id="11" idx="0"/>
            </p:cNvCxnSpPr>
            <p:nvPr/>
          </p:nvCxnSpPr>
          <p:spPr>
            <a:xfrm flipH="1">
              <a:off x="2274923" y="1781859"/>
              <a:ext cx="288921" cy="4812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DC075481-2C65-44E6-A9F3-7A6C278D6A2A}"/>
                </a:ext>
              </a:extLst>
            </p:cNvPr>
            <p:cNvCxnSpPr>
              <a:cxnSpLocks/>
              <a:stCxn id="11" idx="2"/>
              <a:endCxn id="14" idx="0"/>
            </p:cNvCxnSpPr>
            <p:nvPr/>
          </p:nvCxnSpPr>
          <p:spPr>
            <a:xfrm>
              <a:off x="2274923" y="2521970"/>
              <a:ext cx="0" cy="1940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2D3B36C5-3BD7-4C43-A1FD-D69E5D4DDD38}"/>
                </a:ext>
              </a:extLst>
            </p:cNvPr>
            <p:cNvCxnSpPr>
              <a:cxnSpLocks/>
              <a:stCxn id="10" idx="2"/>
              <a:endCxn id="12" idx="0"/>
            </p:cNvCxnSpPr>
            <p:nvPr/>
          </p:nvCxnSpPr>
          <p:spPr>
            <a:xfrm flipH="1">
              <a:off x="1812386" y="2521244"/>
              <a:ext cx="991"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261ACE61-28D7-44B3-BD60-EFD6FB8925F1}"/>
                </a:ext>
              </a:extLst>
            </p:cNvPr>
            <p:cNvCxnSpPr>
              <a:cxnSpLocks/>
              <a:stCxn id="9" idx="2"/>
              <a:endCxn id="12" idx="0"/>
            </p:cNvCxnSpPr>
            <p:nvPr/>
          </p:nvCxnSpPr>
          <p:spPr>
            <a:xfrm>
              <a:off x="1346676" y="2521244"/>
              <a:ext cx="46571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1E706916-8187-4AF9-ABCE-654D2E0836AB}"/>
                </a:ext>
              </a:extLst>
            </p:cNvPr>
            <p:cNvCxnSpPr>
              <a:cxnSpLocks/>
              <a:stCxn id="12" idx="2"/>
              <a:endCxn id="13" idx="0"/>
            </p:cNvCxnSpPr>
            <p:nvPr/>
          </p:nvCxnSpPr>
          <p:spPr>
            <a:xfrm>
              <a:off x="1812386" y="3255848"/>
              <a:ext cx="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1800FA1-20C3-442B-A7E6-9E964BC2CC71}"/>
                </a:ext>
              </a:extLst>
            </p:cNvPr>
            <p:cNvCxnSpPr>
              <a:cxnSpLocks/>
              <a:stCxn id="13" idx="2"/>
              <a:endCxn id="14" idx="0"/>
            </p:cNvCxnSpPr>
            <p:nvPr/>
          </p:nvCxnSpPr>
          <p:spPr>
            <a:xfrm>
              <a:off x="1812386" y="3990452"/>
              <a:ext cx="462537" cy="4719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1D5561A1-A845-40D2-9581-AD3C5E045D86}"/>
                </a:ext>
              </a:extLst>
            </p:cNvPr>
            <p:cNvCxnSpPr>
              <a:cxnSpLocks/>
              <a:stCxn id="14" idx="2"/>
              <a:endCxn id="15" idx="0"/>
            </p:cNvCxnSpPr>
            <p:nvPr/>
          </p:nvCxnSpPr>
          <p:spPr>
            <a:xfrm>
              <a:off x="2274923" y="4721195"/>
              <a:ext cx="0" cy="4796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CB4B9AFB-012C-43CB-B995-07B6F2D7E104}"/>
                </a:ext>
              </a:extLst>
            </p:cNvPr>
            <p:cNvCxnSpPr>
              <a:cxnSpLocks/>
              <a:stCxn id="16" idx="2"/>
              <a:endCxn id="15" idx="0"/>
            </p:cNvCxnSpPr>
            <p:nvPr/>
          </p:nvCxnSpPr>
          <p:spPr>
            <a:xfrm flipH="1">
              <a:off x="2274923" y="4728847"/>
              <a:ext cx="505244" cy="4719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CE02E9ED-926C-4B4F-8C8B-50731CDD1299}"/>
                </a:ext>
              </a:extLst>
            </p:cNvPr>
            <p:cNvSpPr txBox="1"/>
            <p:nvPr/>
          </p:nvSpPr>
          <p:spPr>
            <a:xfrm>
              <a:off x="137568" y="2222549"/>
              <a:ext cx="1038367" cy="338554"/>
            </a:xfrm>
            <a:prstGeom prst="rect">
              <a:avLst/>
            </a:prstGeom>
            <a:noFill/>
          </p:spPr>
          <p:txBody>
            <a:bodyPr wrap="square" rtlCol="0">
              <a:spAutoFit/>
            </a:bodyPr>
            <a:lstStyle/>
            <a:p>
              <a:pPr algn="r"/>
              <a:r>
                <a:rPr lang="en-US" altLang="zh-CN" sz="1600" dirty="0" err="1">
                  <a:latin typeface="Calibri" panose="020F0502020204030204" pitchFamily="34" charset="0"/>
                  <a:ea typeface="Calibri" panose="020F0502020204030204" pitchFamily="34" charset="0"/>
                  <a:cs typeface="Calibri" panose="020F0502020204030204" pitchFamily="34" charset="0"/>
                </a:rPr>
                <a:t>MatMul</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1" name="文本框 30">
              <a:extLst>
                <a:ext uri="{FF2B5EF4-FFF2-40B4-BE49-F238E27FC236}">
                  <a16:creationId xmlns:a16="http://schemas.microsoft.com/office/drawing/2014/main" id="{0DEBC883-F119-4C5A-984B-FDE527B54907}"/>
                </a:ext>
              </a:extLst>
            </p:cNvPr>
            <p:cNvSpPr txBox="1"/>
            <p:nvPr/>
          </p:nvSpPr>
          <p:spPr>
            <a:xfrm>
              <a:off x="189487" y="2957152"/>
              <a:ext cx="1460637" cy="338554"/>
            </a:xfrm>
            <a:prstGeom prst="rect">
              <a:avLst/>
            </a:prstGeom>
            <a:noFill/>
          </p:spPr>
          <p:txBody>
            <a:bodyPr wrap="square" rtlCol="0">
              <a:spAutoFit/>
            </a:bodyPr>
            <a:lstStyle/>
            <a:p>
              <a:pPr algn="r"/>
              <a:r>
                <a:rPr lang="en-US" altLang="zh-CN" sz="1600" dirty="0">
                  <a:latin typeface="Calibri" panose="020F0502020204030204" pitchFamily="34" charset="0"/>
                  <a:ea typeface="Calibri" panose="020F0502020204030204" pitchFamily="34" charset="0"/>
                  <a:cs typeface="Calibri" panose="020F0502020204030204" pitchFamily="34" charset="0"/>
                </a:rPr>
                <a:t>Batch </a:t>
              </a:r>
              <a:r>
                <a:rPr lang="en-US" altLang="zh-CN" sz="1600" dirty="0" err="1">
                  <a:latin typeface="Calibri" panose="020F0502020204030204" pitchFamily="34" charset="0"/>
                  <a:ea typeface="Calibri" panose="020F0502020204030204" pitchFamily="34" charset="0"/>
                  <a:cs typeface="Calibri" panose="020F0502020204030204" pitchFamily="34" charset="0"/>
                </a:rPr>
                <a:t>MatMul</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31">
              <a:extLst>
                <a:ext uri="{FF2B5EF4-FFF2-40B4-BE49-F238E27FC236}">
                  <a16:creationId xmlns:a16="http://schemas.microsoft.com/office/drawing/2014/main" id="{3E2C2213-B911-4C94-A1EE-F809FEA6C63A}"/>
                </a:ext>
              </a:extLst>
            </p:cNvPr>
            <p:cNvSpPr txBox="1"/>
            <p:nvPr/>
          </p:nvSpPr>
          <p:spPr>
            <a:xfrm>
              <a:off x="189486" y="3692463"/>
              <a:ext cx="1460637" cy="338554"/>
            </a:xfrm>
            <a:prstGeom prst="rect">
              <a:avLst/>
            </a:prstGeom>
            <a:noFill/>
          </p:spPr>
          <p:txBody>
            <a:bodyPr wrap="square" rtlCol="0">
              <a:spAutoFit/>
            </a:bodyPr>
            <a:lstStyle/>
            <a:p>
              <a:pPr algn="r"/>
              <a:r>
                <a:rPr lang="en-US" altLang="zh-CN" sz="1600" dirty="0" err="1">
                  <a:latin typeface="Calibri" panose="020F0502020204030204" pitchFamily="34" charset="0"/>
                  <a:ea typeface="Calibri" panose="020F0502020204030204" pitchFamily="34" charset="0"/>
                  <a:cs typeface="Calibri" panose="020F0502020204030204" pitchFamily="34" charset="0"/>
                </a:rPr>
                <a:t>Softmax</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D1D99216-0725-4815-B0FC-FABA8156BFFA}"/>
                </a:ext>
              </a:extLst>
            </p:cNvPr>
            <p:cNvSpPr txBox="1"/>
            <p:nvPr/>
          </p:nvSpPr>
          <p:spPr>
            <a:xfrm>
              <a:off x="652025" y="4430151"/>
              <a:ext cx="1460637" cy="338554"/>
            </a:xfrm>
            <a:prstGeom prst="rect">
              <a:avLst/>
            </a:prstGeom>
            <a:noFill/>
          </p:spPr>
          <p:txBody>
            <a:bodyPr wrap="square" rtlCol="0">
              <a:spAutoFit/>
            </a:bodyPr>
            <a:lstStyle/>
            <a:p>
              <a:pPr algn="r"/>
              <a:r>
                <a:rPr lang="en-US" altLang="zh-CN" sz="1600" dirty="0">
                  <a:latin typeface="Calibri" panose="020F0502020204030204" pitchFamily="34" charset="0"/>
                  <a:ea typeface="Calibri" panose="020F0502020204030204" pitchFamily="34" charset="0"/>
                  <a:cs typeface="Calibri" panose="020F0502020204030204" pitchFamily="34" charset="0"/>
                </a:rPr>
                <a:t>Batch </a:t>
              </a:r>
              <a:r>
                <a:rPr lang="en-US" altLang="zh-CN" sz="1600" dirty="0" err="1">
                  <a:latin typeface="Calibri" panose="020F0502020204030204" pitchFamily="34" charset="0"/>
                  <a:ea typeface="Calibri" panose="020F0502020204030204" pitchFamily="34" charset="0"/>
                  <a:cs typeface="Calibri" panose="020F0502020204030204" pitchFamily="34" charset="0"/>
                </a:rPr>
                <a:t>MatMul</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9AFBDD11-0100-473A-BC5D-031EF0383170}"/>
                </a:ext>
              </a:extLst>
            </p:cNvPr>
            <p:cNvSpPr txBox="1"/>
            <p:nvPr/>
          </p:nvSpPr>
          <p:spPr>
            <a:xfrm>
              <a:off x="653984" y="5161671"/>
              <a:ext cx="1460637" cy="338554"/>
            </a:xfrm>
            <a:prstGeom prst="rect">
              <a:avLst/>
            </a:prstGeom>
            <a:noFill/>
          </p:spPr>
          <p:txBody>
            <a:bodyPr wrap="square" rtlCol="0">
              <a:spAutoFit/>
            </a:bodyPr>
            <a:lstStyle/>
            <a:p>
              <a:pPr algn="r"/>
              <a:r>
                <a:rPr lang="en-US" altLang="zh-CN" sz="1600" dirty="0" err="1">
                  <a:latin typeface="Calibri" panose="020F0502020204030204" pitchFamily="34" charset="0"/>
                  <a:ea typeface="Calibri" panose="020F0502020204030204" pitchFamily="34" charset="0"/>
                  <a:cs typeface="Calibri" panose="020F0502020204030204" pitchFamily="34" charset="0"/>
                </a:rPr>
                <a:t>MatMul</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5" name="组合 34">
            <a:extLst>
              <a:ext uri="{FF2B5EF4-FFF2-40B4-BE49-F238E27FC236}">
                <a16:creationId xmlns:a16="http://schemas.microsoft.com/office/drawing/2014/main" id="{5289351D-7E35-49B4-95C5-39900BB2BFA2}"/>
              </a:ext>
            </a:extLst>
          </p:cNvPr>
          <p:cNvGrpSpPr/>
          <p:nvPr/>
        </p:nvGrpSpPr>
        <p:grpSpPr>
          <a:xfrm>
            <a:off x="8702058" y="5653810"/>
            <a:ext cx="2560284" cy="258836"/>
            <a:chOff x="8364452" y="5930948"/>
            <a:chExt cx="2560284" cy="258836"/>
          </a:xfrm>
        </p:grpSpPr>
        <p:sp>
          <p:nvSpPr>
            <p:cNvPr id="36" name="矩形 35">
              <a:extLst>
                <a:ext uri="{FF2B5EF4-FFF2-40B4-BE49-F238E27FC236}">
                  <a16:creationId xmlns:a16="http://schemas.microsoft.com/office/drawing/2014/main" id="{806569D0-6BBA-473C-B78E-8B1CF799C672}"/>
                </a:ext>
              </a:extLst>
            </p:cNvPr>
            <p:cNvSpPr/>
            <p:nvPr/>
          </p:nvSpPr>
          <p:spPr>
            <a:xfrm>
              <a:off x="8364452" y="5930948"/>
              <a:ext cx="1157283"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spatial axis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7" name="矩形 36">
              <a:extLst>
                <a:ext uri="{FF2B5EF4-FFF2-40B4-BE49-F238E27FC236}">
                  <a16:creationId xmlns:a16="http://schemas.microsoft.com/office/drawing/2014/main" id="{4C5B8F12-F96E-488D-864C-27FA53ABF512}"/>
                </a:ext>
              </a:extLst>
            </p:cNvPr>
            <p:cNvSpPr/>
            <p:nvPr/>
          </p:nvSpPr>
          <p:spPr>
            <a:xfrm>
              <a:off x="9767453" y="5930948"/>
              <a:ext cx="1157283" cy="258836"/>
            </a:xfrm>
            <a:prstGeom prst="rect">
              <a:avLst/>
            </a:prstGeom>
            <a:pattFill prst="openDmnd">
              <a:fgClr>
                <a:schemeClr val="accent6">
                  <a:lumMod val="60000"/>
                  <a:lumOff val="4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reduce axis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grpSp>
      <p:grpSp>
        <p:nvGrpSpPr>
          <p:cNvPr id="38" name="组合 37">
            <a:extLst>
              <a:ext uri="{FF2B5EF4-FFF2-40B4-BE49-F238E27FC236}">
                <a16:creationId xmlns:a16="http://schemas.microsoft.com/office/drawing/2014/main" id="{8C19D833-B22A-4FA4-8A1A-110A52141E10}"/>
              </a:ext>
            </a:extLst>
          </p:cNvPr>
          <p:cNvGrpSpPr/>
          <p:nvPr/>
        </p:nvGrpSpPr>
        <p:grpSpPr>
          <a:xfrm>
            <a:off x="603296" y="5653810"/>
            <a:ext cx="7731120" cy="258836"/>
            <a:chOff x="3276202" y="1182836"/>
            <a:chExt cx="6996705" cy="258836"/>
          </a:xfrm>
        </p:grpSpPr>
        <p:sp>
          <p:nvSpPr>
            <p:cNvPr id="39" name="矩形 38">
              <a:extLst>
                <a:ext uri="{FF2B5EF4-FFF2-40B4-BE49-F238E27FC236}">
                  <a16:creationId xmlns:a16="http://schemas.microsoft.com/office/drawing/2014/main" id="{66500DC6-CACE-4CCE-8C0C-FEEB9CD7DEF7}"/>
                </a:ext>
              </a:extLst>
            </p:cNvPr>
            <p:cNvSpPr/>
            <p:nvPr/>
          </p:nvSpPr>
          <p:spPr>
            <a:xfrm>
              <a:off x="3276202"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 batch-size</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0" name="矩形 39">
              <a:extLst>
                <a:ext uri="{FF2B5EF4-FFF2-40B4-BE49-F238E27FC236}">
                  <a16:creationId xmlns:a16="http://schemas.microsoft.com/office/drawing/2014/main" id="{E66B47C7-89DE-4F6D-9F98-1532C142492E}"/>
                </a:ext>
              </a:extLst>
            </p:cNvPr>
            <p:cNvSpPr/>
            <p:nvPr/>
          </p:nvSpPr>
          <p:spPr>
            <a:xfrm>
              <a:off x="4674192"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 seq-length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1" name="矩形 40">
              <a:extLst>
                <a:ext uri="{FF2B5EF4-FFF2-40B4-BE49-F238E27FC236}">
                  <a16:creationId xmlns:a16="http://schemas.microsoft.com/office/drawing/2014/main" id="{7AAF6DED-B5C0-4A88-B9D3-1ABD04E404A4}"/>
                </a:ext>
              </a:extLst>
            </p:cNvPr>
            <p:cNvSpPr/>
            <p:nvPr/>
          </p:nvSpPr>
          <p:spPr>
            <a:xfrm>
              <a:off x="6072182"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 hidden-size</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2" name="矩形 41">
              <a:extLst>
                <a:ext uri="{FF2B5EF4-FFF2-40B4-BE49-F238E27FC236}">
                  <a16:creationId xmlns:a16="http://schemas.microsoft.com/office/drawing/2014/main" id="{A7BA53CC-3581-4147-8292-98DB11AD629F}"/>
                </a:ext>
              </a:extLst>
            </p:cNvPr>
            <p:cNvSpPr/>
            <p:nvPr/>
          </p:nvSpPr>
          <p:spPr>
            <a:xfrm>
              <a:off x="7472003"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 #attn-heads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3" name="矩形 42">
              <a:extLst>
                <a:ext uri="{FF2B5EF4-FFF2-40B4-BE49-F238E27FC236}">
                  <a16:creationId xmlns:a16="http://schemas.microsoft.com/office/drawing/2014/main" id="{7076A7BC-2685-40C5-BA29-AAC11A4D3E3D}"/>
                </a:ext>
              </a:extLst>
            </p:cNvPr>
            <p:cNvSpPr/>
            <p:nvPr/>
          </p:nvSpPr>
          <p:spPr>
            <a:xfrm>
              <a:off x="8873478"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 head-size</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grpSp>
      <p:grpSp>
        <p:nvGrpSpPr>
          <p:cNvPr id="44" name="组合 43">
            <a:extLst>
              <a:ext uri="{FF2B5EF4-FFF2-40B4-BE49-F238E27FC236}">
                <a16:creationId xmlns:a16="http://schemas.microsoft.com/office/drawing/2014/main" id="{27A40125-40C7-4A66-930B-5B028931E95A}"/>
              </a:ext>
            </a:extLst>
          </p:cNvPr>
          <p:cNvGrpSpPr/>
          <p:nvPr/>
        </p:nvGrpSpPr>
        <p:grpSpPr>
          <a:xfrm>
            <a:off x="2825108" y="1303764"/>
            <a:ext cx="4876088" cy="4041771"/>
            <a:chOff x="2591299" y="1653912"/>
            <a:chExt cx="4876088" cy="4041771"/>
          </a:xfrm>
        </p:grpSpPr>
        <p:cxnSp>
          <p:nvCxnSpPr>
            <p:cNvPr id="45" name="直接箭头连接符 44">
              <a:extLst>
                <a:ext uri="{FF2B5EF4-FFF2-40B4-BE49-F238E27FC236}">
                  <a16:creationId xmlns:a16="http://schemas.microsoft.com/office/drawing/2014/main" id="{75123921-0A68-436F-9A7A-BAE67944232D}"/>
                </a:ext>
              </a:extLst>
            </p:cNvPr>
            <p:cNvCxnSpPr>
              <a:cxnSpLocks/>
              <a:stCxn id="54" idx="2"/>
              <a:endCxn id="66" idx="0"/>
            </p:cNvCxnSpPr>
            <p:nvPr/>
          </p:nvCxnSpPr>
          <p:spPr>
            <a:xfrm flipH="1">
              <a:off x="3146785" y="1972780"/>
              <a:ext cx="1224504"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3DFE799E-E208-4867-89C7-708C3F0D9CBD}"/>
                </a:ext>
              </a:extLst>
            </p:cNvPr>
            <p:cNvCxnSpPr>
              <a:cxnSpLocks/>
              <a:stCxn id="55" idx="2"/>
              <a:endCxn id="68" idx="0"/>
            </p:cNvCxnSpPr>
            <p:nvPr/>
          </p:nvCxnSpPr>
          <p:spPr>
            <a:xfrm flipH="1">
              <a:off x="3664457" y="1972780"/>
              <a:ext cx="965668"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505484C5-6E65-42C8-899F-C4A173901E38}"/>
                </a:ext>
              </a:extLst>
            </p:cNvPr>
            <p:cNvCxnSpPr>
              <a:cxnSpLocks/>
              <a:stCxn id="56" idx="2"/>
              <a:endCxn id="70" idx="0"/>
            </p:cNvCxnSpPr>
            <p:nvPr/>
          </p:nvCxnSpPr>
          <p:spPr>
            <a:xfrm flipH="1">
              <a:off x="4182129" y="1972780"/>
              <a:ext cx="706832"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BFC4136F-8703-4E76-9CEC-600B1B76A769}"/>
                </a:ext>
              </a:extLst>
            </p:cNvPr>
            <p:cNvCxnSpPr>
              <a:cxnSpLocks/>
              <a:stCxn id="57" idx="2"/>
              <a:endCxn id="67" idx="0"/>
            </p:cNvCxnSpPr>
            <p:nvPr/>
          </p:nvCxnSpPr>
          <p:spPr>
            <a:xfrm>
              <a:off x="3146785" y="1967998"/>
              <a:ext cx="258836" cy="4805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2BEA4CAE-A5F4-435E-AC51-8915CE25FAAC}"/>
                </a:ext>
              </a:extLst>
            </p:cNvPr>
            <p:cNvCxnSpPr>
              <a:cxnSpLocks/>
              <a:stCxn id="58" idx="2"/>
              <a:endCxn id="69" idx="0"/>
            </p:cNvCxnSpPr>
            <p:nvPr/>
          </p:nvCxnSpPr>
          <p:spPr>
            <a:xfrm>
              <a:off x="3405621" y="1967998"/>
              <a:ext cx="517672" cy="4805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2BF1737F-1CCC-45E9-A01B-BEFEBBB7CA3E}"/>
                </a:ext>
              </a:extLst>
            </p:cNvPr>
            <p:cNvCxnSpPr>
              <a:cxnSpLocks/>
              <a:stCxn id="59" idx="2"/>
              <a:endCxn id="70" idx="0"/>
            </p:cNvCxnSpPr>
            <p:nvPr/>
          </p:nvCxnSpPr>
          <p:spPr>
            <a:xfrm>
              <a:off x="3664457" y="1967998"/>
              <a:ext cx="517672" cy="4805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1E6DF2C7-6F99-41DF-B1B2-6ECE9BEA1D8A}"/>
                </a:ext>
              </a:extLst>
            </p:cNvPr>
            <p:cNvCxnSpPr>
              <a:cxnSpLocks/>
              <a:stCxn id="60" idx="2"/>
              <a:endCxn id="72" idx="0"/>
            </p:cNvCxnSpPr>
            <p:nvPr/>
          </p:nvCxnSpPr>
          <p:spPr>
            <a:xfrm flipH="1">
              <a:off x="4985653" y="1972688"/>
              <a:ext cx="610140" cy="4758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7CD17904-A637-4F38-8860-C152953BCF6C}"/>
                </a:ext>
              </a:extLst>
            </p:cNvPr>
            <p:cNvCxnSpPr>
              <a:cxnSpLocks/>
              <a:stCxn id="61" idx="2"/>
              <a:endCxn id="74" idx="0"/>
            </p:cNvCxnSpPr>
            <p:nvPr/>
          </p:nvCxnSpPr>
          <p:spPr>
            <a:xfrm flipH="1">
              <a:off x="5503325" y="1972688"/>
              <a:ext cx="351304" cy="4758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B8A27ADB-A00E-4929-9510-BD71C793ABDA}"/>
                </a:ext>
              </a:extLst>
            </p:cNvPr>
            <p:cNvCxnSpPr>
              <a:cxnSpLocks/>
              <a:stCxn id="62" idx="2"/>
              <a:endCxn id="75" idx="0"/>
            </p:cNvCxnSpPr>
            <p:nvPr/>
          </p:nvCxnSpPr>
          <p:spPr>
            <a:xfrm flipH="1">
              <a:off x="5762161" y="1972688"/>
              <a:ext cx="351304" cy="4758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983C7D0D-D56F-4E0F-AE66-366BB6CC2EE9}"/>
                </a:ext>
              </a:extLst>
            </p:cNvPr>
            <p:cNvSpPr/>
            <p:nvPr/>
          </p:nvSpPr>
          <p:spPr>
            <a:xfrm>
              <a:off x="4241871" y="171394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55" name="矩形 54">
              <a:extLst>
                <a:ext uri="{FF2B5EF4-FFF2-40B4-BE49-F238E27FC236}">
                  <a16:creationId xmlns:a16="http://schemas.microsoft.com/office/drawing/2014/main" id="{F26D8A99-ABBC-4555-8827-D836FDC8F48B}"/>
                </a:ext>
              </a:extLst>
            </p:cNvPr>
            <p:cNvSpPr/>
            <p:nvPr/>
          </p:nvSpPr>
          <p:spPr>
            <a:xfrm>
              <a:off x="4500707" y="171394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56" name="矩形 55">
              <a:extLst>
                <a:ext uri="{FF2B5EF4-FFF2-40B4-BE49-F238E27FC236}">
                  <a16:creationId xmlns:a16="http://schemas.microsoft.com/office/drawing/2014/main" id="{6AFDCC3A-31BA-4479-9241-8B566C0DE249}"/>
                </a:ext>
              </a:extLst>
            </p:cNvPr>
            <p:cNvSpPr/>
            <p:nvPr/>
          </p:nvSpPr>
          <p:spPr>
            <a:xfrm>
              <a:off x="4759543" y="171394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57" name="矩形 56">
              <a:extLst>
                <a:ext uri="{FF2B5EF4-FFF2-40B4-BE49-F238E27FC236}">
                  <a16:creationId xmlns:a16="http://schemas.microsoft.com/office/drawing/2014/main" id="{4E6EB9D5-86EA-4FCF-9247-76CB803753AF}"/>
                </a:ext>
              </a:extLst>
            </p:cNvPr>
            <p:cNvSpPr/>
            <p:nvPr/>
          </p:nvSpPr>
          <p:spPr>
            <a:xfrm>
              <a:off x="3017367" y="1709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58" name="矩形 57">
              <a:extLst>
                <a:ext uri="{FF2B5EF4-FFF2-40B4-BE49-F238E27FC236}">
                  <a16:creationId xmlns:a16="http://schemas.microsoft.com/office/drawing/2014/main" id="{1CAC4219-60B0-4423-87D1-23FDE83ABAD3}"/>
                </a:ext>
              </a:extLst>
            </p:cNvPr>
            <p:cNvSpPr/>
            <p:nvPr/>
          </p:nvSpPr>
          <p:spPr>
            <a:xfrm>
              <a:off x="3276203" y="1709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59" name="矩形 58">
              <a:extLst>
                <a:ext uri="{FF2B5EF4-FFF2-40B4-BE49-F238E27FC236}">
                  <a16:creationId xmlns:a16="http://schemas.microsoft.com/office/drawing/2014/main" id="{1044506B-BE77-4625-9CB5-8682C74FF530}"/>
                </a:ext>
              </a:extLst>
            </p:cNvPr>
            <p:cNvSpPr/>
            <p:nvPr/>
          </p:nvSpPr>
          <p:spPr>
            <a:xfrm>
              <a:off x="3535039" y="1709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0" name="矩形 59">
              <a:extLst>
                <a:ext uri="{FF2B5EF4-FFF2-40B4-BE49-F238E27FC236}">
                  <a16:creationId xmlns:a16="http://schemas.microsoft.com/office/drawing/2014/main" id="{F795FC01-F82E-4CC3-B0C7-AF410FFE27D3}"/>
                </a:ext>
              </a:extLst>
            </p:cNvPr>
            <p:cNvSpPr/>
            <p:nvPr/>
          </p:nvSpPr>
          <p:spPr>
            <a:xfrm>
              <a:off x="5466375" y="171385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1" name="矩形 60">
              <a:extLst>
                <a:ext uri="{FF2B5EF4-FFF2-40B4-BE49-F238E27FC236}">
                  <a16:creationId xmlns:a16="http://schemas.microsoft.com/office/drawing/2014/main" id="{E41F6105-0A9B-4380-B479-7AF8A99198CF}"/>
                </a:ext>
              </a:extLst>
            </p:cNvPr>
            <p:cNvSpPr/>
            <p:nvPr/>
          </p:nvSpPr>
          <p:spPr>
            <a:xfrm>
              <a:off x="5725211" y="171385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2" name="矩形 61">
              <a:extLst>
                <a:ext uri="{FF2B5EF4-FFF2-40B4-BE49-F238E27FC236}">
                  <a16:creationId xmlns:a16="http://schemas.microsoft.com/office/drawing/2014/main" id="{A772ED6C-D7D2-478E-BDB6-3BAFC6F07311}"/>
                </a:ext>
              </a:extLst>
            </p:cNvPr>
            <p:cNvSpPr/>
            <p:nvPr/>
          </p:nvSpPr>
          <p:spPr>
            <a:xfrm>
              <a:off x="5984047" y="171385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3" name="矩形 62">
              <a:extLst>
                <a:ext uri="{FF2B5EF4-FFF2-40B4-BE49-F238E27FC236}">
                  <a16:creationId xmlns:a16="http://schemas.microsoft.com/office/drawing/2014/main" id="{4FE73EAD-67EB-4119-95D3-D3DFAA510079}"/>
                </a:ext>
              </a:extLst>
            </p:cNvPr>
            <p:cNvSpPr/>
            <p:nvPr/>
          </p:nvSpPr>
          <p:spPr>
            <a:xfrm>
              <a:off x="6690879" y="171389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4" name="矩形 63">
              <a:extLst>
                <a:ext uri="{FF2B5EF4-FFF2-40B4-BE49-F238E27FC236}">
                  <a16:creationId xmlns:a16="http://schemas.microsoft.com/office/drawing/2014/main" id="{A84C21FC-64A9-4E09-9D60-4690D890451C}"/>
                </a:ext>
              </a:extLst>
            </p:cNvPr>
            <p:cNvSpPr/>
            <p:nvPr/>
          </p:nvSpPr>
          <p:spPr>
            <a:xfrm>
              <a:off x="6949715" y="171389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5" name="矩形 64">
              <a:extLst>
                <a:ext uri="{FF2B5EF4-FFF2-40B4-BE49-F238E27FC236}">
                  <a16:creationId xmlns:a16="http://schemas.microsoft.com/office/drawing/2014/main" id="{9BBBDD05-1C8D-470A-99DA-D4C8BD855807}"/>
                </a:ext>
              </a:extLst>
            </p:cNvPr>
            <p:cNvSpPr/>
            <p:nvPr/>
          </p:nvSpPr>
          <p:spPr>
            <a:xfrm>
              <a:off x="7208551" y="171389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6" name="矩形 65">
              <a:extLst>
                <a:ext uri="{FF2B5EF4-FFF2-40B4-BE49-F238E27FC236}">
                  <a16:creationId xmlns:a16="http://schemas.microsoft.com/office/drawing/2014/main" id="{B6347807-C766-4A69-B279-363C74269BE8}"/>
                </a:ext>
              </a:extLst>
            </p:cNvPr>
            <p:cNvSpPr/>
            <p:nvPr/>
          </p:nvSpPr>
          <p:spPr>
            <a:xfrm>
              <a:off x="3017367"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7" name="矩形 66">
              <a:extLst>
                <a:ext uri="{FF2B5EF4-FFF2-40B4-BE49-F238E27FC236}">
                  <a16:creationId xmlns:a16="http://schemas.microsoft.com/office/drawing/2014/main" id="{2CBD11BD-EB21-4CD0-84B1-8A0B039A242B}"/>
                </a:ext>
              </a:extLst>
            </p:cNvPr>
            <p:cNvSpPr/>
            <p:nvPr/>
          </p:nvSpPr>
          <p:spPr>
            <a:xfrm>
              <a:off x="3276203"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8" name="矩形 67">
              <a:extLst>
                <a:ext uri="{FF2B5EF4-FFF2-40B4-BE49-F238E27FC236}">
                  <a16:creationId xmlns:a16="http://schemas.microsoft.com/office/drawing/2014/main" id="{FF36E2CC-09E4-4F17-8A90-0D9FA145CD6C}"/>
                </a:ext>
              </a:extLst>
            </p:cNvPr>
            <p:cNvSpPr/>
            <p:nvPr/>
          </p:nvSpPr>
          <p:spPr>
            <a:xfrm>
              <a:off x="3535039"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9" name="矩形 68">
              <a:extLst>
                <a:ext uri="{FF2B5EF4-FFF2-40B4-BE49-F238E27FC236}">
                  <a16:creationId xmlns:a16="http://schemas.microsoft.com/office/drawing/2014/main" id="{ED73A470-8B86-49D6-BD83-47678173A352}"/>
                </a:ext>
              </a:extLst>
            </p:cNvPr>
            <p:cNvSpPr/>
            <p:nvPr/>
          </p:nvSpPr>
          <p:spPr>
            <a:xfrm>
              <a:off x="3793875"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0" name="矩形 69">
              <a:extLst>
                <a:ext uri="{FF2B5EF4-FFF2-40B4-BE49-F238E27FC236}">
                  <a16:creationId xmlns:a16="http://schemas.microsoft.com/office/drawing/2014/main" id="{03D67B39-3BA6-4187-9A40-E08F9C9B2846}"/>
                </a:ext>
              </a:extLst>
            </p:cNvPr>
            <p:cNvSpPr/>
            <p:nvPr/>
          </p:nvSpPr>
          <p:spPr>
            <a:xfrm>
              <a:off x="4052711" y="2448547"/>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1" name="矩形 70">
              <a:extLst>
                <a:ext uri="{FF2B5EF4-FFF2-40B4-BE49-F238E27FC236}">
                  <a16:creationId xmlns:a16="http://schemas.microsoft.com/office/drawing/2014/main" id="{6EB79626-5AAD-4FEE-9D50-AF3F3635E9A9}"/>
                </a:ext>
              </a:extLst>
            </p:cNvPr>
            <p:cNvSpPr/>
            <p:nvPr/>
          </p:nvSpPr>
          <p:spPr>
            <a:xfrm>
              <a:off x="4597399"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2" name="矩形 71">
              <a:extLst>
                <a:ext uri="{FF2B5EF4-FFF2-40B4-BE49-F238E27FC236}">
                  <a16:creationId xmlns:a16="http://schemas.microsoft.com/office/drawing/2014/main" id="{30931EBD-3CAA-4F33-84D2-3680D0158B6E}"/>
                </a:ext>
              </a:extLst>
            </p:cNvPr>
            <p:cNvSpPr/>
            <p:nvPr/>
          </p:nvSpPr>
          <p:spPr>
            <a:xfrm>
              <a:off x="4856235"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3" name="矩形 72">
              <a:extLst>
                <a:ext uri="{FF2B5EF4-FFF2-40B4-BE49-F238E27FC236}">
                  <a16:creationId xmlns:a16="http://schemas.microsoft.com/office/drawing/2014/main" id="{6A2BD619-0D28-4F6A-8677-3DE0B5589B9B}"/>
                </a:ext>
              </a:extLst>
            </p:cNvPr>
            <p:cNvSpPr/>
            <p:nvPr/>
          </p:nvSpPr>
          <p:spPr>
            <a:xfrm>
              <a:off x="5115071"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4" name="矩形 73">
              <a:extLst>
                <a:ext uri="{FF2B5EF4-FFF2-40B4-BE49-F238E27FC236}">
                  <a16:creationId xmlns:a16="http://schemas.microsoft.com/office/drawing/2014/main" id="{42995BB1-F38B-4EEF-9EFD-B1E08C8E1655}"/>
                </a:ext>
              </a:extLst>
            </p:cNvPr>
            <p:cNvSpPr/>
            <p:nvPr/>
          </p:nvSpPr>
          <p:spPr>
            <a:xfrm>
              <a:off x="5373907"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5" name="矩形 74">
              <a:extLst>
                <a:ext uri="{FF2B5EF4-FFF2-40B4-BE49-F238E27FC236}">
                  <a16:creationId xmlns:a16="http://schemas.microsoft.com/office/drawing/2014/main" id="{5E2034A8-C24B-4D44-AE67-EDC5FAD8D4AB}"/>
                </a:ext>
              </a:extLst>
            </p:cNvPr>
            <p:cNvSpPr/>
            <p:nvPr/>
          </p:nvSpPr>
          <p:spPr>
            <a:xfrm>
              <a:off x="5632743" y="2448547"/>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6" name="矩形 75">
              <a:extLst>
                <a:ext uri="{FF2B5EF4-FFF2-40B4-BE49-F238E27FC236}">
                  <a16:creationId xmlns:a16="http://schemas.microsoft.com/office/drawing/2014/main" id="{CC31AA7F-A3F8-46C1-B185-4F66DD7152FB}"/>
                </a:ext>
              </a:extLst>
            </p:cNvPr>
            <p:cNvSpPr/>
            <p:nvPr/>
          </p:nvSpPr>
          <p:spPr>
            <a:xfrm>
              <a:off x="6173207"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7" name="矩形 76">
              <a:extLst>
                <a:ext uri="{FF2B5EF4-FFF2-40B4-BE49-F238E27FC236}">
                  <a16:creationId xmlns:a16="http://schemas.microsoft.com/office/drawing/2014/main" id="{FEC432D2-E83A-471A-8E24-96AC31F48B75}"/>
                </a:ext>
              </a:extLst>
            </p:cNvPr>
            <p:cNvSpPr/>
            <p:nvPr/>
          </p:nvSpPr>
          <p:spPr>
            <a:xfrm>
              <a:off x="6432043"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8" name="矩形 77">
              <a:extLst>
                <a:ext uri="{FF2B5EF4-FFF2-40B4-BE49-F238E27FC236}">
                  <a16:creationId xmlns:a16="http://schemas.microsoft.com/office/drawing/2014/main" id="{F08E9DE8-4C26-4AA3-8662-627DED3ED105}"/>
                </a:ext>
              </a:extLst>
            </p:cNvPr>
            <p:cNvSpPr/>
            <p:nvPr/>
          </p:nvSpPr>
          <p:spPr>
            <a:xfrm>
              <a:off x="6690879"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79" name="矩形 78">
              <a:extLst>
                <a:ext uri="{FF2B5EF4-FFF2-40B4-BE49-F238E27FC236}">
                  <a16:creationId xmlns:a16="http://schemas.microsoft.com/office/drawing/2014/main" id="{30295027-38EC-4B30-88DA-4D150EEC4C07}"/>
                </a:ext>
              </a:extLst>
            </p:cNvPr>
            <p:cNvSpPr/>
            <p:nvPr/>
          </p:nvSpPr>
          <p:spPr>
            <a:xfrm>
              <a:off x="6949715" y="244854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80" name="矩形 79">
              <a:extLst>
                <a:ext uri="{FF2B5EF4-FFF2-40B4-BE49-F238E27FC236}">
                  <a16:creationId xmlns:a16="http://schemas.microsoft.com/office/drawing/2014/main" id="{447D9A03-8F6F-48AE-B73F-7B8A4720DAD7}"/>
                </a:ext>
              </a:extLst>
            </p:cNvPr>
            <p:cNvSpPr/>
            <p:nvPr/>
          </p:nvSpPr>
          <p:spPr>
            <a:xfrm>
              <a:off x="7208551" y="2448547"/>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81" name="直接箭头连接符 80">
              <a:extLst>
                <a:ext uri="{FF2B5EF4-FFF2-40B4-BE49-F238E27FC236}">
                  <a16:creationId xmlns:a16="http://schemas.microsoft.com/office/drawing/2014/main" id="{7D912D33-BF6D-4147-9872-11937A39F654}"/>
                </a:ext>
              </a:extLst>
            </p:cNvPr>
            <p:cNvCxnSpPr>
              <a:cxnSpLocks/>
              <a:stCxn id="63" idx="2"/>
              <a:endCxn id="77" idx="0"/>
            </p:cNvCxnSpPr>
            <p:nvPr/>
          </p:nvCxnSpPr>
          <p:spPr>
            <a:xfrm flipH="1">
              <a:off x="6561461" y="1972734"/>
              <a:ext cx="258836" cy="4758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8F1EDF7D-F32F-49F6-ABC7-BB049D81D476}"/>
                </a:ext>
              </a:extLst>
            </p:cNvPr>
            <p:cNvCxnSpPr>
              <a:cxnSpLocks/>
              <a:stCxn id="64" idx="2"/>
              <a:endCxn id="79" idx="0"/>
            </p:cNvCxnSpPr>
            <p:nvPr/>
          </p:nvCxnSpPr>
          <p:spPr>
            <a:xfrm>
              <a:off x="7079133" y="1972734"/>
              <a:ext cx="0" cy="4758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9BF881CC-754C-44BD-A1E4-662DB82C8BE5}"/>
                </a:ext>
              </a:extLst>
            </p:cNvPr>
            <p:cNvCxnSpPr>
              <a:cxnSpLocks/>
              <a:stCxn id="65" idx="2"/>
              <a:endCxn id="80" idx="0"/>
            </p:cNvCxnSpPr>
            <p:nvPr/>
          </p:nvCxnSpPr>
          <p:spPr>
            <a:xfrm>
              <a:off x="7337969" y="1972734"/>
              <a:ext cx="0" cy="4758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8279E81B-DB6D-457A-ACA1-9E7B8DB0DEE1}"/>
                </a:ext>
              </a:extLst>
            </p:cNvPr>
            <p:cNvCxnSpPr>
              <a:cxnSpLocks/>
              <a:stCxn id="54" idx="2"/>
              <a:endCxn id="71" idx="0"/>
            </p:cNvCxnSpPr>
            <p:nvPr/>
          </p:nvCxnSpPr>
          <p:spPr>
            <a:xfrm>
              <a:off x="4371289" y="1972780"/>
              <a:ext cx="355528"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5092BFCC-B630-4CCD-A86C-7743193FFC21}"/>
                </a:ext>
              </a:extLst>
            </p:cNvPr>
            <p:cNvCxnSpPr>
              <a:cxnSpLocks/>
              <a:stCxn id="55" idx="2"/>
              <a:endCxn id="73" idx="0"/>
            </p:cNvCxnSpPr>
            <p:nvPr/>
          </p:nvCxnSpPr>
          <p:spPr>
            <a:xfrm>
              <a:off x="4630125" y="1972780"/>
              <a:ext cx="614364"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914F0155-3152-4426-89D0-C27F5DF3EC20}"/>
                </a:ext>
              </a:extLst>
            </p:cNvPr>
            <p:cNvCxnSpPr>
              <a:cxnSpLocks/>
              <a:stCxn id="56" idx="2"/>
              <a:endCxn id="75" idx="0"/>
            </p:cNvCxnSpPr>
            <p:nvPr/>
          </p:nvCxnSpPr>
          <p:spPr>
            <a:xfrm>
              <a:off x="4888961" y="1972780"/>
              <a:ext cx="87320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1B6D2944-2E16-47CB-BA66-DBC25A697687}"/>
                </a:ext>
              </a:extLst>
            </p:cNvPr>
            <p:cNvCxnSpPr>
              <a:cxnSpLocks/>
              <a:stCxn id="54" idx="2"/>
              <a:endCxn id="76" idx="0"/>
            </p:cNvCxnSpPr>
            <p:nvPr/>
          </p:nvCxnSpPr>
          <p:spPr>
            <a:xfrm>
              <a:off x="4371289" y="1972780"/>
              <a:ext cx="193133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EA14E9C3-B941-4AA2-ADF9-5942C6564D38}"/>
                </a:ext>
              </a:extLst>
            </p:cNvPr>
            <p:cNvCxnSpPr>
              <a:cxnSpLocks/>
              <a:stCxn id="55" idx="2"/>
              <a:endCxn id="78" idx="0"/>
            </p:cNvCxnSpPr>
            <p:nvPr/>
          </p:nvCxnSpPr>
          <p:spPr>
            <a:xfrm>
              <a:off x="4630125" y="1972780"/>
              <a:ext cx="2190172"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38AC2BF3-FA28-4F20-AE0C-B51DF1A5360A}"/>
                </a:ext>
              </a:extLst>
            </p:cNvPr>
            <p:cNvCxnSpPr>
              <a:cxnSpLocks/>
              <a:stCxn id="56" idx="2"/>
              <a:endCxn id="80" idx="0"/>
            </p:cNvCxnSpPr>
            <p:nvPr/>
          </p:nvCxnSpPr>
          <p:spPr>
            <a:xfrm>
              <a:off x="4888961" y="1972780"/>
              <a:ext cx="2449008"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B8FDAA68-123B-420A-8E63-C3E857D919F2}"/>
                </a:ext>
              </a:extLst>
            </p:cNvPr>
            <p:cNvCxnSpPr>
              <a:cxnSpLocks/>
              <a:stCxn id="66" idx="2"/>
              <a:endCxn id="96" idx="0"/>
            </p:cNvCxnSpPr>
            <p:nvPr/>
          </p:nvCxnSpPr>
          <p:spPr>
            <a:xfrm>
              <a:off x="3146785" y="2707383"/>
              <a:ext cx="83625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a16="http://schemas.microsoft.com/office/drawing/2014/main" id="{161E6CBC-4521-4B98-9D8A-6E77A5A7CF4A}"/>
                </a:ext>
              </a:extLst>
            </p:cNvPr>
            <p:cNvCxnSpPr>
              <a:cxnSpLocks/>
              <a:stCxn id="67" idx="2"/>
              <a:endCxn id="97" idx="0"/>
            </p:cNvCxnSpPr>
            <p:nvPr/>
          </p:nvCxnSpPr>
          <p:spPr>
            <a:xfrm>
              <a:off x="3405621" y="2707383"/>
              <a:ext cx="83625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1D64A6FC-6A04-4B29-B9B4-6D337E477FDF}"/>
                </a:ext>
              </a:extLst>
            </p:cNvPr>
            <p:cNvCxnSpPr>
              <a:cxnSpLocks/>
              <a:stCxn id="71" idx="2"/>
              <a:endCxn id="96" idx="0"/>
            </p:cNvCxnSpPr>
            <p:nvPr/>
          </p:nvCxnSpPr>
          <p:spPr>
            <a:xfrm flipH="1">
              <a:off x="3983035" y="2707383"/>
              <a:ext cx="743782"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9166B7F9-B584-453D-A7E3-4BBD7CB585FF}"/>
                </a:ext>
              </a:extLst>
            </p:cNvPr>
            <p:cNvCxnSpPr>
              <a:cxnSpLocks/>
              <a:stCxn id="72" idx="2"/>
              <a:endCxn id="97" idx="0"/>
            </p:cNvCxnSpPr>
            <p:nvPr/>
          </p:nvCxnSpPr>
          <p:spPr>
            <a:xfrm flipH="1">
              <a:off x="4241871" y="2707383"/>
              <a:ext cx="743782"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2A5F5117-A6AC-41FF-B9B1-2C3395164ED6}"/>
                </a:ext>
              </a:extLst>
            </p:cNvPr>
            <p:cNvCxnSpPr>
              <a:cxnSpLocks/>
              <a:stCxn id="68" idx="2"/>
              <a:endCxn id="98" idx="0"/>
            </p:cNvCxnSpPr>
            <p:nvPr/>
          </p:nvCxnSpPr>
          <p:spPr>
            <a:xfrm>
              <a:off x="3664457" y="2707383"/>
              <a:ext cx="83625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593F0982-EA47-43F3-BEE6-86F591F01178}"/>
                </a:ext>
              </a:extLst>
            </p:cNvPr>
            <p:cNvCxnSpPr>
              <a:cxnSpLocks/>
              <a:stCxn id="73" idx="2"/>
              <a:endCxn id="99" idx="0"/>
            </p:cNvCxnSpPr>
            <p:nvPr/>
          </p:nvCxnSpPr>
          <p:spPr>
            <a:xfrm flipH="1">
              <a:off x="4759543" y="2707383"/>
              <a:ext cx="48494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95">
              <a:extLst>
                <a:ext uri="{FF2B5EF4-FFF2-40B4-BE49-F238E27FC236}">
                  <a16:creationId xmlns:a16="http://schemas.microsoft.com/office/drawing/2014/main" id="{F1DA1F76-E8D6-44AA-AC97-39CAF8BC2CC4}"/>
                </a:ext>
              </a:extLst>
            </p:cNvPr>
            <p:cNvSpPr/>
            <p:nvPr/>
          </p:nvSpPr>
          <p:spPr>
            <a:xfrm>
              <a:off x="3853617" y="318315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97" name="矩形 96">
              <a:extLst>
                <a:ext uri="{FF2B5EF4-FFF2-40B4-BE49-F238E27FC236}">
                  <a16:creationId xmlns:a16="http://schemas.microsoft.com/office/drawing/2014/main" id="{8D023CEB-4509-4CAF-BDA6-CF48F38B8C5C}"/>
                </a:ext>
              </a:extLst>
            </p:cNvPr>
            <p:cNvSpPr/>
            <p:nvPr/>
          </p:nvSpPr>
          <p:spPr>
            <a:xfrm>
              <a:off x="4112453" y="318315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98" name="矩形 97">
              <a:extLst>
                <a:ext uri="{FF2B5EF4-FFF2-40B4-BE49-F238E27FC236}">
                  <a16:creationId xmlns:a16="http://schemas.microsoft.com/office/drawing/2014/main" id="{2D96148D-6811-46DA-983E-47F071F48570}"/>
                </a:ext>
              </a:extLst>
            </p:cNvPr>
            <p:cNvSpPr/>
            <p:nvPr/>
          </p:nvSpPr>
          <p:spPr>
            <a:xfrm>
              <a:off x="4371289" y="318315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99" name="矩形 98">
              <a:extLst>
                <a:ext uri="{FF2B5EF4-FFF2-40B4-BE49-F238E27FC236}">
                  <a16:creationId xmlns:a16="http://schemas.microsoft.com/office/drawing/2014/main" id="{0C885DF0-502B-4733-B98C-5F65540DFBCA}"/>
                </a:ext>
              </a:extLst>
            </p:cNvPr>
            <p:cNvSpPr/>
            <p:nvPr/>
          </p:nvSpPr>
          <p:spPr>
            <a:xfrm>
              <a:off x="4630125" y="318315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00" name="矩形 99">
              <a:extLst>
                <a:ext uri="{FF2B5EF4-FFF2-40B4-BE49-F238E27FC236}">
                  <a16:creationId xmlns:a16="http://schemas.microsoft.com/office/drawing/2014/main" id="{8D5F0804-45EE-492A-ACA6-B687F10CD4B8}"/>
                </a:ext>
              </a:extLst>
            </p:cNvPr>
            <p:cNvSpPr/>
            <p:nvPr/>
          </p:nvSpPr>
          <p:spPr>
            <a:xfrm>
              <a:off x="4888961" y="3183150"/>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101" name="直接箭头连接符 100">
              <a:extLst>
                <a:ext uri="{FF2B5EF4-FFF2-40B4-BE49-F238E27FC236}">
                  <a16:creationId xmlns:a16="http://schemas.microsoft.com/office/drawing/2014/main" id="{73F903ED-1491-4536-B504-71D1E64A01C4}"/>
                </a:ext>
              </a:extLst>
            </p:cNvPr>
            <p:cNvCxnSpPr>
              <a:cxnSpLocks/>
              <a:stCxn id="69" idx="2"/>
              <a:endCxn id="100" idx="0"/>
            </p:cNvCxnSpPr>
            <p:nvPr/>
          </p:nvCxnSpPr>
          <p:spPr>
            <a:xfrm>
              <a:off x="3923293" y="2707383"/>
              <a:ext cx="109508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a:extLst>
                <a:ext uri="{FF2B5EF4-FFF2-40B4-BE49-F238E27FC236}">
                  <a16:creationId xmlns:a16="http://schemas.microsoft.com/office/drawing/2014/main" id="{7DB78E9B-4F7E-458F-890A-2340BD772C05}"/>
                </a:ext>
              </a:extLst>
            </p:cNvPr>
            <p:cNvCxnSpPr>
              <a:cxnSpLocks/>
              <a:stCxn id="74" idx="2"/>
              <a:endCxn id="100" idx="0"/>
            </p:cNvCxnSpPr>
            <p:nvPr/>
          </p:nvCxnSpPr>
          <p:spPr>
            <a:xfrm flipH="1">
              <a:off x="5018379" y="2707383"/>
              <a:ext cx="48494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矩形 102">
              <a:extLst>
                <a:ext uri="{FF2B5EF4-FFF2-40B4-BE49-F238E27FC236}">
                  <a16:creationId xmlns:a16="http://schemas.microsoft.com/office/drawing/2014/main" id="{FCA9B955-0190-4170-9C91-2084256D7D4D}"/>
                </a:ext>
              </a:extLst>
            </p:cNvPr>
            <p:cNvSpPr/>
            <p:nvPr/>
          </p:nvSpPr>
          <p:spPr>
            <a:xfrm>
              <a:off x="3853617" y="3917753"/>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04" name="矩形 103">
              <a:extLst>
                <a:ext uri="{FF2B5EF4-FFF2-40B4-BE49-F238E27FC236}">
                  <a16:creationId xmlns:a16="http://schemas.microsoft.com/office/drawing/2014/main" id="{059DC248-75EE-429D-B310-4A5BD151F027}"/>
                </a:ext>
              </a:extLst>
            </p:cNvPr>
            <p:cNvSpPr/>
            <p:nvPr/>
          </p:nvSpPr>
          <p:spPr>
            <a:xfrm>
              <a:off x="4112453" y="3917753"/>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05" name="矩形 104">
              <a:extLst>
                <a:ext uri="{FF2B5EF4-FFF2-40B4-BE49-F238E27FC236}">
                  <a16:creationId xmlns:a16="http://schemas.microsoft.com/office/drawing/2014/main" id="{0BC00F59-266B-4241-B180-83CF436BAF6A}"/>
                </a:ext>
              </a:extLst>
            </p:cNvPr>
            <p:cNvSpPr/>
            <p:nvPr/>
          </p:nvSpPr>
          <p:spPr>
            <a:xfrm>
              <a:off x="4371289" y="3917753"/>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06" name="矩形 105">
              <a:extLst>
                <a:ext uri="{FF2B5EF4-FFF2-40B4-BE49-F238E27FC236}">
                  <a16:creationId xmlns:a16="http://schemas.microsoft.com/office/drawing/2014/main" id="{981578F6-295F-437E-BF94-CA31D4002848}"/>
                </a:ext>
              </a:extLst>
            </p:cNvPr>
            <p:cNvSpPr/>
            <p:nvPr/>
          </p:nvSpPr>
          <p:spPr>
            <a:xfrm>
              <a:off x="4630125" y="3917753"/>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107" name="直接箭头连接符 106">
              <a:extLst>
                <a:ext uri="{FF2B5EF4-FFF2-40B4-BE49-F238E27FC236}">
                  <a16:creationId xmlns:a16="http://schemas.microsoft.com/office/drawing/2014/main" id="{1970E49E-2C50-4F5E-8139-8DEF5EF8C4B2}"/>
                </a:ext>
              </a:extLst>
            </p:cNvPr>
            <p:cNvCxnSpPr>
              <a:cxnSpLocks/>
              <a:stCxn id="96" idx="2"/>
              <a:endCxn id="103" idx="0"/>
            </p:cNvCxnSpPr>
            <p:nvPr/>
          </p:nvCxnSpPr>
          <p:spPr>
            <a:xfrm>
              <a:off x="3983035" y="3441986"/>
              <a:ext cx="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a:extLst>
                <a:ext uri="{FF2B5EF4-FFF2-40B4-BE49-F238E27FC236}">
                  <a16:creationId xmlns:a16="http://schemas.microsoft.com/office/drawing/2014/main" id="{4547FE7F-FF57-45B0-940B-F8C9034F9940}"/>
                </a:ext>
              </a:extLst>
            </p:cNvPr>
            <p:cNvCxnSpPr>
              <a:cxnSpLocks/>
              <a:stCxn id="97" idx="2"/>
              <a:endCxn id="104" idx="0"/>
            </p:cNvCxnSpPr>
            <p:nvPr/>
          </p:nvCxnSpPr>
          <p:spPr>
            <a:xfrm>
              <a:off x="4241871" y="3441986"/>
              <a:ext cx="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a16="http://schemas.microsoft.com/office/drawing/2014/main" id="{86216983-1772-4769-9E11-FE2428B31AE7}"/>
                </a:ext>
              </a:extLst>
            </p:cNvPr>
            <p:cNvCxnSpPr>
              <a:cxnSpLocks/>
              <a:stCxn id="98" idx="2"/>
              <a:endCxn id="105" idx="0"/>
            </p:cNvCxnSpPr>
            <p:nvPr/>
          </p:nvCxnSpPr>
          <p:spPr>
            <a:xfrm>
              <a:off x="4500707" y="3441986"/>
              <a:ext cx="0"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a:extLst>
                <a:ext uri="{FF2B5EF4-FFF2-40B4-BE49-F238E27FC236}">
                  <a16:creationId xmlns:a16="http://schemas.microsoft.com/office/drawing/2014/main" id="{84006604-209A-4CE5-AD70-F993388FA3B2}"/>
                </a:ext>
              </a:extLst>
            </p:cNvPr>
            <p:cNvCxnSpPr>
              <a:cxnSpLocks/>
              <a:stCxn id="103" idx="2"/>
              <a:endCxn id="123" idx="0"/>
            </p:cNvCxnSpPr>
            <p:nvPr/>
          </p:nvCxnSpPr>
          <p:spPr>
            <a:xfrm>
              <a:off x="3983035" y="4176589"/>
              <a:ext cx="113203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a:extLst>
                <a:ext uri="{FF2B5EF4-FFF2-40B4-BE49-F238E27FC236}">
                  <a16:creationId xmlns:a16="http://schemas.microsoft.com/office/drawing/2014/main" id="{1723CA45-EF91-4253-8698-22410D3E262D}"/>
                </a:ext>
              </a:extLst>
            </p:cNvPr>
            <p:cNvCxnSpPr>
              <a:cxnSpLocks/>
              <a:stCxn id="104" idx="2"/>
              <a:endCxn id="124" idx="0"/>
            </p:cNvCxnSpPr>
            <p:nvPr/>
          </p:nvCxnSpPr>
          <p:spPr>
            <a:xfrm>
              <a:off x="4241871" y="4176589"/>
              <a:ext cx="113203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a16="http://schemas.microsoft.com/office/drawing/2014/main" id="{2FAA7421-8694-4793-8ED9-D34A3D01D41B}"/>
                </a:ext>
              </a:extLst>
            </p:cNvPr>
            <p:cNvCxnSpPr>
              <a:cxnSpLocks/>
              <a:stCxn id="105" idx="2"/>
              <a:endCxn id="125" idx="0"/>
            </p:cNvCxnSpPr>
            <p:nvPr/>
          </p:nvCxnSpPr>
          <p:spPr>
            <a:xfrm>
              <a:off x="4500707" y="4176589"/>
              <a:ext cx="1132036"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接箭头连接符 112">
              <a:extLst>
                <a:ext uri="{FF2B5EF4-FFF2-40B4-BE49-F238E27FC236}">
                  <a16:creationId xmlns:a16="http://schemas.microsoft.com/office/drawing/2014/main" id="{C9AF2F0E-4A38-4982-979F-2987CF846AB0}"/>
                </a:ext>
              </a:extLst>
            </p:cNvPr>
            <p:cNvCxnSpPr>
              <a:cxnSpLocks/>
              <a:stCxn id="106" idx="2"/>
              <a:endCxn id="127" idx="0"/>
            </p:cNvCxnSpPr>
            <p:nvPr/>
          </p:nvCxnSpPr>
          <p:spPr>
            <a:xfrm>
              <a:off x="4759543" y="4176589"/>
              <a:ext cx="1390872" cy="47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接箭头连接符 113">
              <a:extLst>
                <a:ext uri="{FF2B5EF4-FFF2-40B4-BE49-F238E27FC236}">
                  <a16:creationId xmlns:a16="http://schemas.microsoft.com/office/drawing/2014/main" id="{ADDBDF63-D7DA-4C79-BC24-B7C9C558711D}"/>
                </a:ext>
              </a:extLst>
            </p:cNvPr>
            <p:cNvCxnSpPr>
              <a:cxnSpLocks/>
              <a:stCxn id="78" idx="2"/>
              <a:endCxn id="127" idx="0"/>
            </p:cNvCxnSpPr>
            <p:nvPr/>
          </p:nvCxnSpPr>
          <p:spPr>
            <a:xfrm flipH="1">
              <a:off x="6150415" y="2707383"/>
              <a:ext cx="669882" cy="1944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a:extLst>
                <a:ext uri="{FF2B5EF4-FFF2-40B4-BE49-F238E27FC236}">
                  <a16:creationId xmlns:a16="http://schemas.microsoft.com/office/drawing/2014/main" id="{1A0BF078-9F0B-411C-9279-12A1033291FF}"/>
                </a:ext>
              </a:extLst>
            </p:cNvPr>
            <p:cNvCxnSpPr>
              <a:cxnSpLocks/>
              <a:stCxn id="79" idx="2"/>
              <a:endCxn id="126" idx="0"/>
            </p:cNvCxnSpPr>
            <p:nvPr/>
          </p:nvCxnSpPr>
          <p:spPr>
            <a:xfrm flipH="1">
              <a:off x="5891579" y="2707383"/>
              <a:ext cx="1187554" cy="1944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a16="http://schemas.microsoft.com/office/drawing/2014/main" id="{A0E15138-ED2C-4AE9-A935-ECCB57EA36AD}"/>
                </a:ext>
              </a:extLst>
            </p:cNvPr>
            <p:cNvCxnSpPr>
              <a:cxnSpLocks/>
              <a:stCxn id="77" idx="2"/>
              <a:endCxn id="124" idx="0"/>
            </p:cNvCxnSpPr>
            <p:nvPr/>
          </p:nvCxnSpPr>
          <p:spPr>
            <a:xfrm flipH="1">
              <a:off x="5373907" y="2707383"/>
              <a:ext cx="1187554" cy="1944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a:extLst>
                <a:ext uri="{FF2B5EF4-FFF2-40B4-BE49-F238E27FC236}">
                  <a16:creationId xmlns:a16="http://schemas.microsoft.com/office/drawing/2014/main" id="{8BF0F6B9-FCF1-4F76-8CEC-D583AC58D41B}"/>
                </a:ext>
              </a:extLst>
            </p:cNvPr>
            <p:cNvCxnSpPr>
              <a:cxnSpLocks/>
              <a:stCxn id="76" idx="2"/>
              <a:endCxn id="123" idx="0"/>
            </p:cNvCxnSpPr>
            <p:nvPr/>
          </p:nvCxnSpPr>
          <p:spPr>
            <a:xfrm flipH="1">
              <a:off x="5115071" y="2707383"/>
              <a:ext cx="1187554" cy="1944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矩形 117">
              <a:extLst>
                <a:ext uri="{FF2B5EF4-FFF2-40B4-BE49-F238E27FC236}">
                  <a16:creationId xmlns:a16="http://schemas.microsoft.com/office/drawing/2014/main" id="{305A6642-4D72-4EA2-AC51-F27631B4B496}"/>
                </a:ext>
              </a:extLst>
            </p:cNvPr>
            <p:cNvSpPr/>
            <p:nvPr/>
          </p:nvSpPr>
          <p:spPr>
            <a:xfrm>
              <a:off x="5725211" y="53869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19" name="矩形 118">
              <a:extLst>
                <a:ext uri="{FF2B5EF4-FFF2-40B4-BE49-F238E27FC236}">
                  <a16:creationId xmlns:a16="http://schemas.microsoft.com/office/drawing/2014/main" id="{DD4FCBA5-78D5-46D5-932E-D9441540FC25}"/>
                </a:ext>
              </a:extLst>
            </p:cNvPr>
            <p:cNvSpPr/>
            <p:nvPr/>
          </p:nvSpPr>
          <p:spPr>
            <a:xfrm>
              <a:off x="5984047" y="53869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0" name="矩形 119">
              <a:extLst>
                <a:ext uri="{FF2B5EF4-FFF2-40B4-BE49-F238E27FC236}">
                  <a16:creationId xmlns:a16="http://schemas.microsoft.com/office/drawing/2014/main" id="{7E583498-2F88-4AA1-A081-B81A78105267}"/>
                </a:ext>
              </a:extLst>
            </p:cNvPr>
            <p:cNvSpPr/>
            <p:nvPr/>
          </p:nvSpPr>
          <p:spPr>
            <a:xfrm>
              <a:off x="6242883" y="53869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1" name="矩形 120">
              <a:extLst>
                <a:ext uri="{FF2B5EF4-FFF2-40B4-BE49-F238E27FC236}">
                  <a16:creationId xmlns:a16="http://schemas.microsoft.com/office/drawing/2014/main" id="{C8006C56-031C-4516-AA9F-CF4CD7915EF4}"/>
                </a:ext>
              </a:extLst>
            </p:cNvPr>
            <p:cNvSpPr/>
            <p:nvPr/>
          </p:nvSpPr>
          <p:spPr>
            <a:xfrm>
              <a:off x="6760555" y="5386960"/>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2" name="矩形 121">
              <a:extLst>
                <a:ext uri="{FF2B5EF4-FFF2-40B4-BE49-F238E27FC236}">
                  <a16:creationId xmlns:a16="http://schemas.microsoft.com/office/drawing/2014/main" id="{70ECA544-3F15-47B3-8F05-02F0D0EC26D6}"/>
                </a:ext>
              </a:extLst>
            </p:cNvPr>
            <p:cNvSpPr/>
            <p:nvPr/>
          </p:nvSpPr>
          <p:spPr>
            <a:xfrm>
              <a:off x="6501719" y="5386960"/>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3" name="矩形 122">
              <a:extLst>
                <a:ext uri="{FF2B5EF4-FFF2-40B4-BE49-F238E27FC236}">
                  <a16:creationId xmlns:a16="http://schemas.microsoft.com/office/drawing/2014/main" id="{0FABEDD7-ED4C-4E2D-8BE9-1570B7FD9EE8}"/>
                </a:ext>
              </a:extLst>
            </p:cNvPr>
            <p:cNvSpPr/>
            <p:nvPr/>
          </p:nvSpPr>
          <p:spPr>
            <a:xfrm>
              <a:off x="4985653"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4" name="矩形 123">
              <a:extLst>
                <a:ext uri="{FF2B5EF4-FFF2-40B4-BE49-F238E27FC236}">
                  <a16:creationId xmlns:a16="http://schemas.microsoft.com/office/drawing/2014/main" id="{DD087665-ECED-4B21-A1B1-96D405BE6017}"/>
                </a:ext>
              </a:extLst>
            </p:cNvPr>
            <p:cNvSpPr/>
            <p:nvPr/>
          </p:nvSpPr>
          <p:spPr>
            <a:xfrm>
              <a:off x="5244489"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5" name="矩形 124">
              <a:extLst>
                <a:ext uri="{FF2B5EF4-FFF2-40B4-BE49-F238E27FC236}">
                  <a16:creationId xmlns:a16="http://schemas.microsoft.com/office/drawing/2014/main" id="{8B8FFBFF-3665-493C-B5DA-29CF5B3C0307}"/>
                </a:ext>
              </a:extLst>
            </p:cNvPr>
            <p:cNvSpPr/>
            <p:nvPr/>
          </p:nvSpPr>
          <p:spPr>
            <a:xfrm>
              <a:off x="5503325"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6" name="矩形 125">
              <a:extLst>
                <a:ext uri="{FF2B5EF4-FFF2-40B4-BE49-F238E27FC236}">
                  <a16:creationId xmlns:a16="http://schemas.microsoft.com/office/drawing/2014/main" id="{5C86C030-FFD4-44AF-B718-C9752FFE3672}"/>
                </a:ext>
              </a:extLst>
            </p:cNvPr>
            <p:cNvSpPr/>
            <p:nvPr/>
          </p:nvSpPr>
          <p:spPr>
            <a:xfrm>
              <a:off x="5762161"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7" name="矩形 126">
              <a:extLst>
                <a:ext uri="{FF2B5EF4-FFF2-40B4-BE49-F238E27FC236}">
                  <a16:creationId xmlns:a16="http://schemas.microsoft.com/office/drawing/2014/main" id="{6A105675-2851-43D8-9929-299BFCADDEF9}"/>
                </a:ext>
              </a:extLst>
            </p:cNvPr>
            <p:cNvSpPr/>
            <p:nvPr/>
          </p:nvSpPr>
          <p:spPr>
            <a:xfrm>
              <a:off x="6020997" y="4652356"/>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8" name="矩形 127">
              <a:extLst>
                <a:ext uri="{FF2B5EF4-FFF2-40B4-BE49-F238E27FC236}">
                  <a16:creationId xmlns:a16="http://schemas.microsoft.com/office/drawing/2014/main" id="{0C8D59DE-5270-4454-8A24-5A2832EF5338}"/>
                </a:ext>
              </a:extLst>
            </p:cNvPr>
            <p:cNvSpPr/>
            <p:nvPr/>
          </p:nvSpPr>
          <p:spPr>
            <a:xfrm>
              <a:off x="6688050"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29" name="矩形 128">
              <a:extLst>
                <a:ext uri="{FF2B5EF4-FFF2-40B4-BE49-F238E27FC236}">
                  <a16:creationId xmlns:a16="http://schemas.microsoft.com/office/drawing/2014/main" id="{AB5223DF-92DE-4D0B-BE36-4DF04328E775}"/>
                </a:ext>
              </a:extLst>
            </p:cNvPr>
            <p:cNvSpPr/>
            <p:nvPr/>
          </p:nvSpPr>
          <p:spPr>
            <a:xfrm>
              <a:off x="6946886"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30" name="矩形 129">
              <a:extLst>
                <a:ext uri="{FF2B5EF4-FFF2-40B4-BE49-F238E27FC236}">
                  <a16:creationId xmlns:a16="http://schemas.microsoft.com/office/drawing/2014/main" id="{CFD87838-F6C6-4FFE-95F3-53E5DC73754B}"/>
                </a:ext>
              </a:extLst>
            </p:cNvPr>
            <p:cNvSpPr/>
            <p:nvPr/>
          </p:nvSpPr>
          <p:spPr>
            <a:xfrm>
              <a:off x="7205722" y="4652356"/>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131" name="直接箭头连接符 130">
              <a:extLst>
                <a:ext uri="{FF2B5EF4-FFF2-40B4-BE49-F238E27FC236}">
                  <a16:creationId xmlns:a16="http://schemas.microsoft.com/office/drawing/2014/main" id="{30238525-D291-4001-A5D4-05C62AA326D9}"/>
                </a:ext>
              </a:extLst>
            </p:cNvPr>
            <p:cNvCxnSpPr>
              <a:cxnSpLocks/>
              <a:stCxn id="123" idx="2"/>
              <a:endCxn id="118" idx="0"/>
            </p:cNvCxnSpPr>
            <p:nvPr/>
          </p:nvCxnSpPr>
          <p:spPr>
            <a:xfrm>
              <a:off x="5115071" y="4911192"/>
              <a:ext cx="739558"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a:extLst>
                <a:ext uri="{FF2B5EF4-FFF2-40B4-BE49-F238E27FC236}">
                  <a16:creationId xmlns:a16="http://schemas.microsoft.com/office/drawing/2014/main" id="{78EDE314-ED7F-491D-8070-4BCB2F248E56}"/>
                </a:ext>
              </a:extLst>
            </p:cNvPr>
            <p:cNvCxnSpPr>
              <a:cxnSpLocks/>
              <a:stCxn id="124" idx="2"/>
              <a:endCxn id="122" idx="0"/>
            </p:cNvCxnSpPr>
            <p:nvPr/>
          </p:nvCxnSpPr>
          <p:spPr>
            <a:xfrm>
              <a:off x="5373907" y="4911192"/>
              <a:ext cx="1257230"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a:extLst>
                <a:ext uri="{FF2B5EF4-FFF2-40B4-BE49-F238E27FC236}">
                  <a16:creationId xmlns:a16="http://schemas.microsoft.com/office/drawing/2014/main" id="{D7D4726D-7A0F-45BE-8102-71D62D32B4CD}"/>
                </a:ext>
              </a:extLst>
            </p:cNvPr>
            <p:cNvCxnSpPr>
              <a:cxnSpLocks/>
              <a:stCxn id="125" idx="2"/>
              <a:endCxn id="119" idx="0"/>
            </p:cNvCxnSpPr>
            <p:nvPr/>
          </p:nvCxnSpPr>
          <p:spPr>
            <a:xfrm>
              <a:off x="5632743" y="4911192"/>
              <a:ext cx="480722"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a:extLst>
                <a:ext uri="{FF2B5EF4-FFF2-40B4-BE49-F238E27FC236}">
                  <a16:creationId xmlns:a16="http://schemas.microsoft.com/office/drawing/2014/main" id="{AD4934A6-F954-4C27-A778-E77DB205DA0E}"/>
                </a:ext>
              </a:extLst>
            </p:cNvPr>
            <p:cNvCxnSpPr>
              <a:cxnSpLocks/>
              <a:stCxn id="130" idx="2"/>
              <a:endCxn id="121" idx="0"/>
            </p:cNvCxnSpPr>
            <p:nvPr/>
          </p:nvCxnSpPr>
          <p:spPr>
            <a:xfrm flipH="1">
              <a:off x="6889973" y="4911192"/>
              <a:ext cx="445167"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a:extLst>
                <a:ext uri="{FF2B5EF4-FFF2-40B4-BE49-F238E27FC236}">
                  <a16:creationId xmlns:a16="http://schemas.microsoft.com/office/drawing/2014/main" id="{8D36A5DE-4690-4948-A052-9E0671C10E49}"/>
                </a:ext>
              </a:extLst>
            </p:cNvPr>
            <p:cNvCxnSpPr>
              <a:cxnSpLocks/>
              <a:stCxn id="129" idx="2"/>
              <a:endCxn id="122" idx="0"/>
            </p:cNvCxnSpPr>
            <p:nvPr/>
          </p:nvCxnSpPr>
          <p:spPr>
            <a:xfrm flipH="1">
              <a:off x="6631137" y="4911192"/>
              <a:ext cx="445167"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a16="http://schemas.microsoft.com/office/drawing/2014/main" id="{FCDA6CF0-F50E-4C3B-9E62-B745B228C21F}"/>
                </a:ext>
              </a:extLst>
            </p:cNvPr>
            <p:cNvCxnSpPr>
              <a:cxnSpLocks/>
              <a:stCxn id="126" idx="2"/>
              <a:endCxn id="121" idx="0"/>
            </p:cNvCxnSpPr>
            <p:nvPr/>
          </p:nvCxnSpPr>
          <p:spPr>
            <a:xfrm>
              <a:off x="5891579" y="4911192"/>
              <a:ext cx="998394"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5E44F0A6-ACC0-4495-BBB4-36D80678E0BB}"/>
                </a:ext>
              </a:extLst>
            </p:cNvPr>
            <p:cNvCxnSpPr>
              <a:cxnSpLocks/>
              <a:stCxn id="128" idx="2"/>
              <a:endCxn id="120" idx="0"/>
            </p:cNvCxnSpPr>
            <p:nvPr/>
          </p:nvCxnSpPr>
          <p:spPr>
            <a:xfrm flipH="1">
              <a:off x="6372301" y="4911192"/>
              <a:ext cx="445167"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矩形 137">
              <a:extLst>
                <a:ext uri="{FF2B5EF4-FFF2-40B4-BE49-F238E27FC236}">
                  <a16:creationId xmlns:a16="http://schemas.microsoft.com/office/drawing/2014/main" id="{DA1574D1-4944-4ED4-9082-839D7C5E70E3}"/>
                </a:ext>
              </a:extLst>
            </p:cNvPr>
            <p:cNvSpPr/>
            <p:nvPr/>
          </p:nvSpPr>
          <p:spPr>
            <a:xfrm>
              <a:off x="6281252" y="1656665"/>
              <a:ext cx="470000"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V</a:t>
              </a:r>
              <a:endParaRPr lang="zh-CN" altLang="en-US" dirty="0">
                <a:latin typeface="Bahnschrift SemiLight" panose="020B0502040204020203" pitchFamily="34" charset="0"/>
                <a:cs typeface="Fira Code Light" panose="020B0809050000020004" pitchFamily="49" charset="0"/>
              </a:endParaRPr>
            </a:p>
          </p:txBody>
        </p:sp>
        <p:sp>
          <p:nvSpPr>
            <p:cNvPr id="139" name="矩形 138">
              <a:extLst>
                <a:ext uri="{FF2B5EF4-FFF2-40B4-BE49-F238E27FC236}">
                  <a16:creationId xmlns:a16="http://schemas.microsoft.com/office/drawing/2014/main" id="{22EBB76E-E7B6-4306-AC7F-7ECE806506E9}"/>
                </a:ext>
              </a:extLst>
            </p:cNvPr>
            <p:cNvSpPr/>
            <p:nvPr/>
          </p:nvSpPr>
          <p:spPr>
            <a:xfrm>
              <a:off x="5060009" y="1653912"/>
              <a:ext cx="479618"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K</a:t>
              </a:r>
              <a:endParaRPr lang="zh-CN" altLang="en-US" dirty="0">
                <a:latin typeface="Bahnschrift SemiLight" panose="020B0502040204020203" pitchFamily="34" charset="0"/>
                <a:cs typeface="Fira Code Light" panose="020B0809050000020004" pitchFamily="49" charset="0"/>
              </a:endParaRPr>
            </a:p>
          </p:txBody>
        </p:sp>
        <p:sp>
          <p:nvSpPr>
            <p:cNvPr id="140" name="矩形 139">
              <a:extLst>
                <a:ext uri="{FF2B5EF4-FFF2-40B4-BE49-F238E27FC236}">
                  <a16:creationId xmlns:a16="http://schemas.microsoft.com/office/drawing/2014/main" id="{135B04E0-D389-48A7-A250-5316AC85665D}"/>
                </a:ext>
              </a:extLst>
            </p:cNvPr>
            <p:cNvSpPr/>
            <p:nvPr/>
          </p:nvSpPr>
          <p:spPr>
            <a:xfrm>
              <a:off x="2591299" y="1653912"/>
              <a:ext cx="479618"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Q</a:t>
              </a:r>
              <a:endParaRPr lang="zh-CN" altLang="en-US" dirty="0">
                <a:latin typeface="Bahnschrift SemiLight" panose="020B0502040204020203" pitchFamily="34" charset="0"/>
                <a:cs typeface="Fira Code Light" panose="020B0809050000020004" pitchFamily="49" charset="0"/>
              </a:endParaRPr>
            </a:p>
          </p:txBody>
        </p:sp>
        <p:sp>
          <p:nvSpPr>
            <p:cNvPr id="141" name="矩形 140">
              <a:extLst>
                <a:ext uri="{FF2B5EF4-FFF2-40B4-BE49-F238E27FC236}">
                  <a16:creationId xmlns:a16="http://schemas.microsoft.com/office/drawing/2014/main" id="{9CBC7697-CBFC-4D68-971E-8440E59368F5}"/>
                </a:ext>
              </a:extLst>
            </p:cNvPr>
            <p:cNvSpPr/>
            <p:nvPr/>
          </p:nvSpPr>
          <p:spPr>
            <a:xfrm>
              <a:off x="3984436" y="1653912"/>
              <a:ext cx="31611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X</a:t>
              </a:r>
              <a:endParaRPr lang="zh-CN" altLang="en-US" dirty="0">
                <a:latin typeface="Bahnschrift SemiLight" panose="020B0502040204020203" pitchFamily="34" charset="0"/>
                <a:cs typeface="Fira Code Light" panose="020B0809050000020004" pitchFamily="49" charset="0"/>
              </a:endParaRPr>
            </a:p>
          </p:txBody>
        </p:sp>
        <p:sp>
          <p:nvSpPr>
            <p:cNvPr id="142" name="矩形 141">
              <a:extLst>
                <a:ext uri="{FF2B5EF4-FFF2-40B4-BE49-F238E27FC236}">
                  <a16:creationId xmlns:a16="http://schemas.microsoft.com/office/drawing/2014/main" id="{B66773F8-48BD-4C57-A5F5-16507A1F86ED}"/>
                </a:ext>
              </a:extLst>
            </p:cNvPr>
            <p:cNvSpPr/>
            <p:nvPr/>
          </p:nvSpPr>
          <p:spPr>
            <a:xfrm>
              <a:off x="2708193" y="2393297"/>
              <a:ext cx="336951"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Q</a:t>
              </a:r>
              <a:endParaRPr lang="zh-CN" altLang="en-US" dirty="0">
                <a:latin typeface="Bahnschrift SemiLight" panose="020B0502040204020203" pitchFamily="34" charset="0"/>
                <a:cs typeface="Fira Code Light" panose="020B0809050000020004" pitchFamily="49" charset="0"/>
              </a:endParaRPr>
            </a:p>
          </p:txBody>
        </p:sp>
        <p:sp>
          <p:nvSpPr>
            <p:cNvPr id="143" name="矩形 142">
              <a:extLst>
                <a:ext uri="{FF2B5EF4-FFF2-40B4-BE49-F238E27FC236}">
                  <a16:creationId xmlns:a16="http://schemas.microsoft.com/office/drawing/2014/main" id="{F0B4585E-752E-4434-93D8-BCB139813896}"/>
                </a:ext>
              </a:extLst>
            </p:cNvPr>
            <p:cNvSpPr/>
            <p:nvPr/>
          </p:nvSpPr>
          <p:spPr>
            <a:xfrm>
              <a:off x="4309720" y="2393297"/>
              <a:ext cx="336951"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K</a:t>
              </a:r>
              <a:endParaRPr lang="zh-CN" altLang="en-US" dirty="0">
                <a:latin typeface="Bahnschrift SemiLight" panose="020B0502040204020203" pitchFamily="34" charset="0"/>
                <a:cs typeface="Fira Code Light" panose="020B0809050000020004" pitchFamily="49" charset="0"/>
              </a:endParaRPr>
            </a:p>
          </p:txBody>
        </p:sp>
        <p:sp>
          <p:nvSpPr>
            <p:cNvPr id="144" name="矩形 143">
              <a:extLst>
                <a:ext uri="{FF2B5EF4-FFF2-40B4-BE49-F238E27FC236}">
                  <a16:creationId xmlns:a16="http://schemas.microsoft.com/office/drawing/2014/main" id="{32831F78-99A9-48D1-9129-260AB9E8643F}"/>
                </a:ext>
              </a:extLst>
            </p:cNvPr>
            <p:cNvSpPr/>
            <p:nvPr/>
          </p:nvSpPr>
          <p:spPr>
            <a:xfrm>
              <a:off x="5896744" y="2393297"/>
              <a:ext cx="32092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V</a:t>
              </a:r>
              <a:endParaRPr lang="zh-CN" altLang="en-US" dirty="0">
                <a:latin typeface="Bahnschrift SemiLight" panose="020B0502040204020203" pitchFamily="34" charset="0"/>
                <a:cs typeface="Fira Code Light" panose="020B0809050000020004" pitchFamily="49" charset="0"/>
              </a:endParaRPr>
            </a:p>
          </p:txBody>
        </p:sp>
        <p:sp>
          <p:nvSpPr>
            <p:cNvPr id="145" name="矩形 144">
              <a:extLst>
                <a:ext uri="{FF2B5EF4-FFF2-40B4-BE49-F238E27FC236}">
                  <a16:creationId xmlns:a16="http://schemas.microsoft.com/office/drawing/2014/main" id="{2F748908-48E4-4FDE-A179-65B708205C5D}"/>
                </a:ext>
              </a:extLst>
            </p:cNvPr>
            <p:cNvSpPr/>
            <p:nvPr/>
          </p:nvSpPr>
          <p:spPr>
            <a:xfrm>
              <a:off x="3565761" y="3144114"/>
              <a:ext cx="327334"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S</a:t>
              </a:r>
              <a:endParaRPr lang="zh-CN" altLang="en-US" dirty="0">
                <a:latin typeface="Bahnschrift SemiLight" panose="020B0502040204020203" pitchFamily="34" charset="0"/>
                <a:cs typeface="Fira Code Light" panose="020B0809050000020004" pitchFamily="49" charset="0"/>
              </a:endParaRPr>
            </a:p>
          </p:txBody>
        </p:sp>
        <p:sp>
          <p:nvSpPr>
            <p:cNvPr id="146" name="矩形 145">
              <a:extLst>
                <a:ext uri="{FF2B5EF4-FFF2-40B4-BE49-F238E27FC236}">
                  <a16:creationId xmlns:a16="http://schemas.microsoft.com/office/drawing/2014/main" id="{FEDA5661-0E09-4A27-84B6-6A57E909529D}"/>
                </a:ext>
              </a:extLst>
            </p:cNvPr>
            <p:cNvSpPr/>
            <p:nvPr/>
          </p:nvSpPr>
          <p:spPr>
            <a:xfrm>
              <a:off x="3565761" y="3862179"/>
              <a:ext cx="327334"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P</a:t>
              </a:r>
              <a:endParaRPr lang="zh-CN" altLang="en-US" dirty="0">
                <a:latin typeface="Bahnschrift SemiLight" panose="020B0502040204020203" pitchFamily="34" charset="0"/>
                <a:cs typeface="Fira Code Light" panose="020B0809050000020004" pitchFamily="49" charset="0"/>
              </a:endParaRPr>
            </a:p>
          </p:txBody>
        </p:sp>
        <p:sp>
          <p:nvSpPr>
            <p:cNvPr id="147" name="矩形 146">
              <a:extLst>
                <a:ext uri="{FF2B5EF4-FFF2-40B4-BE49-F238E27FC236}">
                  <a16:creationId xmlns:a16="http://schemas.microsoft.com/office/drawing/2014/main" id="{DE041EBE-2D05-4BA0-A05A-243725A86DB4}"/>
                </a:ext>
              </a:extLst>
            </p:cNvPr>
            <p:cNvSpPr/>
            <p:nvPr/>
          </p:nvSpPr>
          <p:spPr>
            <a:xfrm>
              <a:off x="4674810" y="4600900"/>
              <a:ext cx="333746"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O</a:t>
              </a:r>
              <a:endParaRPr lang="zh-CN" altLang="en-US" dirty="0">
                <a:latin typeface="Bahnschrift SemiLight" panose="020B0502040204020203" pitchFamily="34" charset="0"/>
                <a:cs typeface="Fira Code Light" panose="020B0809050000020004" pitchFamily="49" charset="0"/>
              </a:endParaRPr>
            </a:p>
          </p:txBody>
        </p:sp>
        <p:sp>
          <p:nvSpPr>
            <p:cNvPr id="148" name="矩形 147">
              <a:extLst>
                <a:ext uri="{FF2B5EF4-FFF2-40B4-BE49-F238E27FC236}">
                  <a16:creationId xmlns:a16="http://schemas.microsoft.com/office/drawing/2014/main" id="{963A05A5-165D-4B81-B8CB-F0F165497731}"/>
                </a:ext>
              </a:extLst>
            </p:cNvPr>
            <p:cNvSpPr/>
            <p:nvPr/>
          </p:nvSpPr>
          <p:spPr>
            <a:xfrm>
              <a:off x="5424372" y="5326351"/>
              <a:ext cx="300083"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Y</a:t>
              </a:r>
              <a:endParaRPr lang="zh-CN" altLang="en-US" dirty="0">
                <a:latin typeface="Bahnschrift SemiLight" panose="020B0502040204020203" pitchFamily="34" charset="0"/>
                <a:cs typeface="Fira Code Light" panose="020B0809050000020004" pitchFamily="49" charset="0"/>
              </a:endParaRPr>
            </a:p>
          </p:txBody>
        </p:sp>
        <p:sp>
          <p:nvSpPr>
            <p:cNvPr id="149" name="矩形 148">
              <a:extLst>
                <a:ext uri="{FF2B5EF4-FFF2-40B4-BE49-F238E27FC236}">
                  <a16:creationId xmlns:a16="http://schemas.microsoft.com/office/drawing/2014/main" id="{054DA891-F9B0-43B5-A3AE-C5B1974E95B7}"/>
                </a:ext>
              </a:extLst>
            </p:cNvPr>
            <p:cNvSpPr/>
            <p:nvPr/>
          </p:nvSpPr>
          <p:spPr>
            <a:xfrm>
              <a:off x="6290078" y="4600900"/>
              <a:ext cx="457177"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Y</a:t>
              </a:r>
              <a:endParaRPr lang="zh-CN" altLang="en-US" dirty="0">
                <a:latin typeface="Bahnschrift SemiLight" panose="020B0502040204020203" pitchFamily="34" charset="0"/>
                <a:cs typeface="Fira Code Light" panose="020B0809050000020004" pitchFamily="49" charset="0"/>
              </a:endParaRPr>
            </a:p>
          </p:txBody>
        </p:sp>
      </p:grpSp>
      <p:grpSp>
        <p:nvGrpSpPr>
          <p:cNvPr id="150" name="组合 149">
            <a:extLst>
              <a:ext uri="{FF2B5EF4-FFF2-40B4-BE49-F238E27FC236}">
                <a16:creationId xmlns:a16="http://schemas.microsoft.com/office/drawing/2014/main" id="{ED1BFB27-8F89-4D20-99F0-9C80AD0D1B50}"/>
              </a:ext>
            </a:extLst>
          </p:cNvPr>
          <p:cNvGrpSpPr/>
          <p:nvPr/>
        </p:nvGrpSpPr>
        <p:grpSpPr>
          <a:xfrm>
            <a:off x="2345443" y="2678502"/>
            <a:ext cx="1224311" cy="645984"/>
            <a:chOff x="6154078" y="3255589"/>
            <a:chExt cx="1224311" cy="645984"/>
          </a:xfrm>
        </p:grpSpPr>
        <p:sp>
          <p:nvSpPr>
            <p:cNvPr id="151" name="箭头: 右 150">
              <a:extLst>
                <a:ext uri="{FF2B5EF4-FFF2-40B4-BE49-F238E27FC236}">
                  <a16:creationId xmlns:a16="http://schemas.microsoft.com/office/drawing/2014/main" id="{0DAEDC4A-30BA-4693-AF3B-327916837683}"/>
                </a:ext>
              </a:extLst>
            </p:cNvPr>
            <p:cNvSpPr/>
            <p:nvPr/>
          </p:nvSpPr>
          <p:spPr>
            <a:xfrm>
              <a:off x="6221659" y="3586075"/>
              <a:ext cx="1089014" cy="315498"/>
            </a:xfrm>
            <a:prstGeom prst="rightArrow">
              <a:avLst/>
            </a:prstGeom>
            <a:solidFill>
              <a:schemeClr val="accent3">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52" name="文本框 151">
              <a:extLst>
                <a:ext uri="{FF2B5EF4-FFF2-40B4-BE49-F238E27FC236}">
                  <a16:creationId xmlns:a16="http://schemas.microsoft.com/office/drawing/2014/main" id="{18101CCA-3EC3-4807-81E1-8F939B5838FB}"/>
                </a:ext>
              </a:extLst>
            </p:cNvPr>
            <p:cNvSpPr txBox="1"/>
            <p:nvPr/>
          </p:nvSpPr>
          <p:spPr>
            <a:xfrm>
              <a:off x="6154078" y="3255589"/>
              <a:ext cx="1224311"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ACG</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53" name="组合 152">
            <a:extLst>
              <a:ext uri="{FF2B5EF4-FFF2-40B4-BE49-F238E27FC236}">
                <a16:creationId xmlns:a16="http://schemas.microsoft.com/office/drawing/2014/main" id="{229EFB8C-4251-43FB-8DFF-E894E02B6FEB}"/>
              </a:ext>
            </a:extLst>
          </p:cNvPr>
          <p:cNvGrpSpPr/>
          <p:nvPr/>
        </p:nvGrpSpPr>
        <p:grpSpPr>
          <a:xfrm>
            <a:off x="6945750" y="2752219"/>
            <a:ext cx="1455791" cy="1176631"/>
            <a:chOff x="6945750" y="3080131"/>
            <a:chExt cx="1455791" cy="1176631"/>
          </a:xfrm>
        </p:grpSpPr>
        <p:sp>
          <p:nvSpPr>
            <p:cNvPr id="154" name="箭头: 右 153">
              <a:extLst>
                <a:ext uri="{FF2B5EF4-FFF2-40B4-BE49-F238E27FC236}">
                  <a16:creationId xmlns:a16="http://schemas.microsoft.com/office/drawing/2014/main" id="{48AE686A-B827-4F7D-8EB6-7AB2B12C9573}"/>
                </a:ext>
              </a:extLst>
            </p:cNvPr>
            <p:cNvSpPr/>
            <p:nvPr/>
          </p:nvSpPr>
          <p:spPr>
            <a:xfrm>
              <a:off x="7059112" y="3941264"/>
              <a:ext cx="1342429" cy="315498"/>
            </a:xfrm>
            <a:prstGeom prst="rightArrow">
              <a:avLst/>
            </a:prstGeom>
            <a:solidFill>
              <a:schemeClr val="accent3">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55" name="文本框 154">
              <a:extLst>
                <a:ext uri="{FF2B5EF4-FFF2-40B4-BE49-F238E27FC236}">
                  <a16:creationId xmlns:a16="http://schemas.microsoft.com/office/drawing/2014/main" id="{805247FC-D76A-40F3-9AB5-F9D921E718FB}"/>
                </a:ext>
              </a:extLst>
            </p:cNvPr>
            <p:cNvSpPr txBox="1"/>
            <p:nvPr/>
          </p:nvSpPr>
          <p:spPr>
            <a:xfrm>
              <a:off x="6945750" y="3080131"/>
              <a:ext cx="1409857" cy="923330"/>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Some</a:t>
              </a:r>
            </a:p>
            <a:p>
              <a:pPr algn="ctr"/>
              <a:r>
                <a:rPr lang="en-US" altLang="zh-CN" dirty="0">
                  <a:latin typeface="Calibri" panose="020F0502020204030204" pitchFamily="34" charset="0"/>
                  <a:ea typeface="Calibri" panose="020F0502020204030204" pitchFamily="34" charset="0"/>
                  <a:cs typeface="Calibri" panose="020F0502020204030204" pitchFamily="34" charset="0"/>
                </a:rPr>
                <a:t>Connected Components</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56" name="组合 155">
            <a:extLst>
              <a:ext uri="{FF2B5EF4-FFF2-40B4-BE49-F238E27FC236}">
                <a16:creationId xmlns:a16="http://schemas.microsoft.com/office/drawing/2014/main" id="{7DDEA9F3-EE31-4138-84E2-37F671F271EA}"/>
              </a:ext>
            </a:extLst>
          </p:cNvPr>
          <p:cNvGrpSpPr/>
          <p:nvPr/>
        </p:nvGrpSpPr>
        <p:grpSpPr>
          <a:xfrm>
            <a:off x="8175139" y="1431837"/>
            <a:ext cx="1320804" cy="3250965"/>
            <a:chOff x="8175139" y="1759749"/>
            <a:chExt cx="1320804" cy="3250965"/>
          </a:xfrm>
        </p:grpSpPr>
        <p:grpSp>
          <p:nvGrpSpPr>
            <p:cNvPr id="157" name="组合 156">
              <a:extLst>
                <a:ext uri="{FF2B5EF4-FFF2-40B4-BE49-F238E27FC236}">
                  <a16:creationId xmlns:a16="http://schemas.microsoft.com/office/drawing/2014/main" id="{E76FF7D1-5CFA-4803-BE8D-3781AB33202F}"/>
                </a:ext>
              </a:extLst>
            </p:cNvPr>
            <p:cNvGrpSpPr/>
            <p:nvPr/>
          </p:nvGrpSpPr>
          <p:grpSpPr>
            <a:xfrm>
              <a:off x="8497923" y="2426309"/>
              <a:ext cx="761342" cy="2584405"/>
              <a:chOff x="516552" y="3520952"/>
              <a:chExt cx="761342" cy="2584405"/>
            </a:xfrm>
          </p:grpSpPr>
          <p:sp>
            <p:nvSpPr>
              <p:cNvPr id="159" name="矩形 158">
                <a:extLst>
                  <a:ext uri="{FF2B5EF4-FFF2-40B4-BE49-F238E27FC236}">
                    <a16:creationId xmlns:a16="http://schemas.microsoft.com/office/drawing/2014/main" id="{82715091-648F-4437-A7F4-D18CA45A8F7F}"/>
                  </a:ext>
                </a:extLst>
              </p:cNvPr>
              <p:cNvSpPr/>
              <p:nvPr/>
            </p:nvSpPr>
            <p:spPr>
              <a:xfrm>
                <a:off x="797623" y="3520952"/>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0" name="矩形 159">
                <a:extLst>
                  <a:ext uri="{FF2B5EF4-FFF2-40B4-BE49-F238E27FC236}">
                    <a16:creationId xmlns:a16="http://schemas.microsoft.com/office/drawing/2014/main" id="{5396F4E0-3198-4F11-AB6D-E46FDDBFC3B9}"/>
                  </a:ext>
                </a:extLst>
              </p:cNvPr>
              <p:cNvSpPr/>
              <p:nvPr/>
            </p:nvSpPr>
            <p:spPr>
              <a:xfrm>
                <a:off x="516552"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1" name="矩形 160">
                <a:extLst>
                  <a:ext uri="{FF2B5EF4-FFF2-40B4-BE49-F238E27FC236}">
                    <a16:creationId xmlns:a16="http://schemas.microsoft.com/office/drawing/2014/main" id="{A51F482E-3F7B-4DB4-816B-D3BEB805B69A}"/>
                  </a:ext>
                </a:extLst>
              </p:cNvPr>
              <p:cNvSpPr/>
              <p:nvPr/>
            </p:nvSpPr>
            <p:spPr>
              <a:xfrm>
                <a:off x="797852"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2" name="矩形 161">
                <a:extLst>
                  <a:ext uri="{FF2B5EF4-FFF2-40B4-BE49-F238E27FC236}">
                    <a16:creationId xmlns:a16="http://schemas.microsoft.com/office/drawing/2014/main" id="{04EE5175-4926-4C6F-9E2C-083ECD823594}"/>
                  </a:ext>
                </a:extLst>
              </p:cNvPr>
              <p:cNvSpPr/>
              <p:nvPr/>
            </p:nvSpPr>
            <p:spPr>
              <a:xfrm>
                <a:off x="1085130"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3" name="矩形 162">
                <a:extLst>
                  <a:ext uri="{FF2B5EF4-FFF2-40B4-BE49-F238E27FC236}">
                    <a16:creationId xmlns:a16="http://schemas.microsoft.com/office/drawing/2014/main" id="{1CEB4C37-71BB-4DAA-808B-3BF67FD1CC7A}"/>
                  </a:ext>
                </a:extLst>
              </p:cNvPr>
              <p:cNvSpPr/>
              <p:nvPr/>
            </p:nvSpPr>
            <p:spPr>
              <a:xfrm>
                <a:off x="800499" y="4487058"/>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4" name="矩形 163">
                <a:extLst>
                  <a:ext uri="{FF2B5EF4-FFF2-40B4-BE49-F238E27FC236}">
                    <a16:creationId xmlns:a16="http://schemas.microsoft.com/office/drawing/2014/main" id="{D5FE2D22-1BF0-4055-9659-CC82658323A3}"/>
                  </a:ext>
                </a:extLst>
              </p:cNvPr>
              <p:cNvSpPr/>
              <p:nvPr/>
            </p:nvSpPr>
            <p:spPr>
              <a:xfrm>
                <a:off x="804043" y="5009832"/>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5" name="矩形 164">
                <a:extLst>
                  <a:ext uri="{FF2B5EF4-FFF2-40B4-BE49-F238E27FC236}">
                    <a16:creationId xmlns:a16="http://schemas.microsoft.com/office/drawing/2014/main" id="{3E207CE2-C357-48D3-B26C-72B78E3AE8CE}"/>
                  </a:ext>
                </a:extLst>
              </p:cNvPr>
              <p:cNvSpPr/>
              <p:nvPr/>
            </p:nvSpPr>
            <p:spPr>
              <a:xfrm>
                <a:off x="1085130" y="5912593"/>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66" name="矩形 165">
                <a:extLst>
                  <a:ext uri="{FF2B5EF4-FFF2-40B4-BE49-F238E27FC236}">
                    <a16:creationId xmlns:a16="http://schemas.microsoft.com/office/drawing/2014/main" id="{0714B53B-C324-4F6B-8A37-BD6EA1A1659F}"/>
                  </a:ext>
                </a:extLst>
              </p:cNvPr>
              <p:cNvSpPr/>
              <p:nvPr/>
            </p:nvSpPr>
            <p:spPr>
              <a:xfrm>
                <a:off x="1085130" y="5459783"/>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167" name="直接箭头连接符 166">
                <a:extLst>
                  <a:ext uri="{FF2B5EF4-FFF2-40B4-BE49-F238E27FC236}">
                    <a16:creationId xmlns:a16="http://schemas.microsoft.com/office/drawing/2014/main" id="{951EFF3B-72AC-4AB4-8BE0-C552B472B78A}"/>
                  </a:ext>
                </a:extLst>
              </p:cNvPr>
              <p:cNvCxnSpPr>
                <a:cxnSpLocks/>
                <a:stCxn id="159" idx="2"/>
                <a:endCxn id="160" idx="0"/>
              </p:cNvCxnSpPr>
              <p:nvPr/>
            </p:nvCxnSpPr>
            <p:spPr>
              <a:xfrm flipH="1">
                <a:off x="612934" y="3713716"/>
                <a:ext cx="281071" cy="302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a:extLst>
                  <a:ext uri="{FF2B5EF4-FFF2-40B4-BE49-F238E27FC236}">
                    <a16:creationId xmlns:a16="http://schemas.microsoft.com/office/drawing/2014/main" id="{8AFA1621-9C00-4E54-BCC7-EC6F01528CDA}"/>
                  </a:ext>
                </a:extLst>
              </p:cNvPr>
              <p:cNvCxnSpPr>
                <a:cxnSpLocks/>
                <a:stCxn id="159" idx="2"/>
                <a:endCxn id="161" idx="0"/>
              </p:cNvCxnSpPr>
              <p:nvPr/>
            </p:nvCxnSpPr>
            <p:spPr>
              <a:xfrm>
                <a:off x="894005" y="3713716"/>
                <a:ext cx="229" cy="302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a:extLst>
                  <a:ext uri="{FF2B5EF4-FFF2-40B4-BE49-F238E27FC236}">
                    <a16:creationId xmlns:a16="http://schemas.microsoft.com/office/drawing/2014/main" id="{FC6D4681-E44D-4337-99EE-94DCB36BFFF5}"/>
                  </a:ext>
                </a:extLst>
              </p:cNvPr>
              <p:cNvCxnSpPr>
                <a:cxnSpLocks/>
                <a:stCxn id="159" idx="2"/>
                <a:endCxn id="162" idx="0"/>
              </p:cNvCxnSpPr>
              <p:nvPr/>
            </p:nvCxnSpPr>
            <p:spPr>
              <a:xfrm>
                <a:off x="894005" y="3713716"/>
                <a:ext cx="287507" cy="302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a:extLst>
                  <a:ext uri="{FF2B5EF4-FFF2-40B4-BE49-F238E27FC236}">
                    <a16:creationId xmlns:a16="http://schemas.microsoft.com/office/drawing/2014/main" id="{0A8D0612-D21E-4E99-A0B1-65139B0C3EB9}"/>
                  </a:ext>
                </a:extLst>
              </p:cNvPr>
              <p:cNvCxnSpPr>
                <a:cxnSpLocks/>
                <a:stCxn id="161" idx="2"/>
                <a:endCxn id="163" idx="0"/>
              </p:cNvCxnSpPr>
              <p:nvPr/>
            </p:nvCxnSpPr>
            <p:spPr>
              <a:xfrm>
                <a:off x="894234" y="4209319"/>
                <a:ext cx="2647" cy="2777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a:extLst>
                  <a:ext uri="{FF2B5EF4-FFF2-40B4-BE49-F238E27FC236}">
                    <a16:creationId xmlns:a16="http://schemas.microsoft.com/office/drawing/2014/main" id="{D4C304A4-0BC2-4E4F-9D79-3193344CE9B3}"/>
                  </a:ext>
                </a:extLst>
              </p:cNvPr>
              <p:cNvCxnSpPr>
                <a:cxnSpLocks/>
                <a:stCxn id="160" idx="2"/>
                <a:endCxn id="163" idx="0"/>
              </p:cNvCxnSpPr>
              <p:nvPr/>
            </p:nvCxnSpPr>
            <p:spPr>
              <a:xfrm>
                <a:off x="612934" y="4209319"/>
                <a:ext cx="283947" cy="2777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a:extLst>
                  <a:ext uri="{FF2B5EF4-FFF2-40B4-BE49-F238E27FC236}">
                    <a16:creationId xmlns:a16="http://schemas.microsoft.com/office/drawing/2014/main" id="{87EE8C7B-3FE6-4576-BE8D-F5E0E8AEFE18}"/>
                  </a:ext>
                </a:extLst>
              </p:cNvPr>
              <p:cNvCxnSpPr>
                <a:cxnSpLocks/>
                <a:stCxn id="163" idx="2"/>
                <a:endCxn id="164" idx="0"/>
              </p:cNvCxnSpPr>
              <p:nvPr/>
            </p:nvCxnSpPr>
            <p:spPr>
              <a:xfrm>
                <a:off x="896881" y="4679822"/>
                <a:ext cx="3544" cy="3300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a:extLst>
                  <a:ext uri="{FF2B5EF4-FFF2-40B4-BE49-F238E27FC236}">
                    <a16:creationId xmlns:a16="http://schemas.microsoft.com/office/drawing/2014/main" id="{E83FEF41-E54B-45A7-A73E-FBCFC31FC3CA}"/>
                  </a:ext>
                </a:extLst>
              </p:cNvPr>
              <p:cNvCxnSpPr>
                <a:cxnSpLocks/>
                <a:stCxn id="164" idx="2"/>
                <a:endCxn id="166" idx="0"/>
              </p:cNvCxnSpPr>
              <p:nvPr/>
            </p:nvCxnSpPr>
            <p:spPr>
              <a:xfrm>
                <a:off x="900425" y="5202596"/>
                <a:ext cx="281087" cy="2571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a:extLst>
                  <a:ext uri="{FF2B5EF4-FFF2-40B4-BE49-F238E27FC236}">
                    <a16:creationId xmlns:a16="http://schemas.microsoft.com/office/drawing/2014/main" id="{7D0A766A-583D-4CF0-8FA4-3F75A5B04B72}"/>
                  </a:ext>
                </a:extLst>
              </p:cNvPr>
              <p:cNvCxnSpPr>
                <a:cxnSpLocks/>
                <a:stCxn id="162" idx="2"/>
                <a:endCxn id="166" idx="0"/>
              </p:cNvCxnSpPr>
              <p:nvPr/>
            </p:nvCxnSpPr>
            <p:spPr>
              <a:xfrm>
                <a:off x="1181512" y="4209319"/>
                <a:ext cx="0" cy="12504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43169DAB-7F39-4894-8F16-3D1E7D265109}"/>
                  </a:ext>
                </a:extLst>
              </p:cNvPr>
              <p:cNvCxnSpPr>
                <a:cxnSpLocks/>
                <a:stCxn id="166" idx="2"/>
                <a:endCxn id="165" idx="0"/>
              </p:cNvCxnSpPr>
              <p:nvPr/>
            </p:nvCxnSpPr>
            <p:spPr>
              <a:xfrm>
                <a:off x="1181512" y="5652547"/>
                <a:ext cx="0" cy="2600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8" name="文本框 157">
              <a:extLst>
                <a:ext uri="{FF2B5EF4-FFF2-40B4-BE49-F238E27FC236}">
                  <a16:creationId xmlns:a16="http://schemas.microsoft.com/office/drawing/2014/main" id="{DCF1D5EE-5FEF-4756-B217-49BF98C8BB0C}"/>
                </a:ext>
              </a:extLst>
            </p:cNvPr>
            <p:cNvSpPr txBox="1"/>
            <p:nvPr/>
          </p:nvSpPr>
          <p:spPr>
            <a:xfrm>
              <a:off x="8175139" y="1759749"/>
              <a:ext cx="1320804"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batch </a:t>
              </a:r>
            </a:p>
          </p:txBody>
        </p:sp>
      </p:grpSp>
      <p:grpSp>
        <p:nvGrpSpPr>
          <p:cNvPr id="176" name="组合 175">
            <a:extLst>
              <a:ext uri="{FF2B5EF4-FFF2-40B4-BE49-F238E27FC236}">
                <a16:creationId xmlns:a16="http://schemas.microsoft.com/office/drawing/2014/main" id="{0F9DB7F2-F706-4B63-93EB-27D30E2A4B3F}"/>
              </a:ext>
            </a:extLst>
          </p:cNvPr>
          <p:cNvGrpSpPr/>
          <p:nvPr/>
        </p:nvGrpSpPr>
        <p:grpSpPr>
          <a:xfrm>
            <a:off x="9419816" y="1431837"/>
            <a:ext cx="1323469" cy="3250965"/>
            <a:chOff x="9419816" y="1759749"/>
            <a:chExt cx="1323469" cy="3250965"/>
          </a:xfrm>
        </p:grpSpPr>
        <p:grpSp>
          <p:nvGrpSpPr>
            <p:cNvPr id="177" name="组合 176">
              <a:extLst>
                <a:ext uri="{FF2B5EF4-FFF2-40B4-BE49-F238E27FC236}">
                  <a16:creationId xmlns:a16="http://schemas.microsoft.com/office/drawing/2014/main" id="{8EA374A0-EDEF-423F-8925-8EF5A470EBD2}"/>
                </a:ext>
              </a:extLst>
            </p:cNvPr>
            <p:cNvGrpSpPr/>
            <p:nvPr/>
          </p:nvGrpSpPr>
          <p:grpSpPr>
            <a:xfrm>
              <a:off x="9671071" y="2422748"/>
              <a:ext cx="1072214" cy="2587966"/>
              <a:chOff x="1442903" y="3517391"/>
              <a:chExt cx="1072214" cy="2587966"/>
            </a:xfrm>
          </p:grpSpPr>
          <p:sp>
            <p:nvSpPr>
              <p:cNvPr id="179" name="矩形 178">
                <a:extLst>
                  <a:ext uri="{FF2B5EF4-FFF2-40B4-BE49-F238E27FC236}">
                    <a16:creationId xmlns:a16="http://schemas.microsoft.com/office/drawing/2014/main" id="{AA910F18-5650-4592-8875-6E6245708A1D}"/>
                  </a:ext>
                </a:extLst>
              </p:cNvPr>
              <p:cNvSpPr/>
              <p:nvPr/>
            </p:nvSpPr>
            <p:spPr>
              <a:xfrm>
                <a:off x="1444024" y="3517391"/>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0" name="矩形 179">
                <a:extLst>
                  <a:ext uri="{FF2B5EF4-FFF2-40B4-BE49-F238E27FC236}">
                    <a16:creationId xmlns:a16="http://schemas.microsoft.com/office/drawing/2014/main" id="{23F91EA2-A710-4762-ABA2-8FEE7905EC7A}"/>
                  </a:ext>
                </a:extLst>
              </p:cNvPr>
              <p:cNvSpPr/>
              <p:nvPr/>
            </p:nvSpPr>
            <p:spPr>
              <a:xfrm>
                <a:off x="1742422" y="3520884"/>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1" name="矩形 180">
                <a:extLst>
                  <a:ext uri="{FF2B5EF4-FFF2-40B4-BE49-F238E27FC236}">
                    <a16:creationId xmlns:a16="http://schemas.microsoft.com/office/drawing/2014/main" id="{ED565EBC-09F5-4D74-A0C1-D9DE138878B9}"/>
                  </a:ext>
                </a:extLst>
              </p:cNvPr>
              <p:cNvSpPr/>
              <p:nvPr/>
            </p:nvSpPr>
            <p:spPr>
              <a:xfrm>
                <a:off x="2046255" y="3520918"/>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2" name="矩形 181">
                <a:extLst>
                  <a:ext uri="{FF2B5EF4-FFF2-40B4-BE49-F238E27FC236}">
                    <a16:creationId xmlns:a16="http://schemas.microsoft.com/office/drawing/2014/main" id="{2B03F215-8F87-4727-B642-2D35B453B1C3}"/>
                  </a:ext>
                </a:extLst>
              </p:cNvPr>
              <p:cNvSpPr/>
              <p:nvPr/>
            </p:nvSpPr>
            <p:spPr>
              <a:xfrm>
                <a:off x="1442903"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3" name="矩形 182">
                <a:extLst>
                  <a:ext uri="{FF2B5EF4-FFF2-40B4-BE49-F238E27FC236}">
                    <a16:creationId xmlns:a16="http://schemas.microsoft.com/office/drawing/2014/main" id="{D4420782-0B98-4D17-99D7-46FE55A41CD2}"/>
                  </a:ext>
                </a:extLst>
              </p:cNvPr>
              <p:cNvSpPr/>
              <p:nvPr/>
            </p:nvSpPr>
            <p:spPr>
              <a:xfrm>
                <a:off x="1742422"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4" name="矩形 183">
                <a:extLst>
                  <a:ext uri="{FF2B5EF4-FFF2-40B4-BE49-F238E27FC236}">
                    <a16:creationId xmlns:a16="http://schemas.microsoft.com/office/drawing/2014/main" id="{5052E3B1-3D68-4D61-94AD-7667B0DD2524}"/>
                  </a:ext>
                </a:extLst>
              </p:cNvPr>
              <p:cNvSpPr/>
              <p:nvPr/>
            </p:nvSpPr>
            <p:spPr>
              <a:xfrm>
                <a:off x="2046255"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5" name="矩形 184">
                <a:extLst>
                  <a:ext uri="{FF2B5EF4-FFF2-40B4-BE49-F238E27FC236}">
                    <a16:creationId xmlns:a16="http://schemas.microsoft.com/office/drawing/2014/main" id="{911CE1F7-6532-46DE-B87D-B58896F8D72B}"/>
                  </a:ext>
                </a:extLst>
              </p:cNvPr>
              <p:cNvSpPr/>
              <p:nvPr/>
            </p:nvSpPr>
            <p:spPr>
              <a:xfrm>
                <a:off x="1740306" y="4487058"/>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6" name="矩形 185">
                <a:extLst>
                  <a:ext uri="{FF2B5EF4-FFF2-40B4-BE49-F238E27FC236}">
                    <a16:creationId xmlns:a16="http://schemas.microsoft.com/office/drawing/2014/main" id="{B89021B1-870B-4D97-9554-5DB51852266E}"/>
                  </a:ext>
                </a:extLst>
              </p:cNvPr>
              <p:cNvSpPr/>
              <p:nvPr/>
            </p:nvSpPr>
            <p:spPr>
              <a:xfrm>
                <a:off x="1740982" y="5009833"/>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7" name="矩形 186">
                <a:extLst>
                  <a:ext uri="{FF2B5EF4-FFF2-40B4-BE49-F238E27FC236}">
                    <a16:creationId xmlns:a16="http://schemas.microsoft.com/office/drawing/2014/main" id="{2ED831D8-2688-4E27-844C-8C98D0AC5A14}"/>
                  </a:ext>
                </a:extLst>
              </p:cNvPr>
              <p:cNvSpPr/>
              <p:nvPr/>
            </p:nvSpPr>
            <p:spPr>
              <a:xfrm>
                <a:off x="2047381" y="5912593"/>
                <a:ext cx="192764" cy="192764"/>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8" name="矩形 187">
                <a:extLst>
                  <a:ext uri="{FF2B5EF4-FFF2-40B4-BE49-F238E27FC236}">
                    <a16:creationId xmlns:a16="http://schemas.microsoft.com/office/drawing/2014/main" id="{6BBA0879-DCAC-496C-BEB4-312533397C5C}"/>
                  </a:ext>
                </a:extLst>
              </p:cNvPr>
              <p:cNvSpPr/>
              <p:nvPr/>
            </p:nvSpPr>
            <p:spPr>
              <a:xfrm>
                <a:off x="2046255" y="5459783"/>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89" name="矩形 188">
                <a:extLst>
                  <a:ext uri="{FF2B5EF4-FFF2-40B4-BE49-F238E27FC236}">
                    <a16:creationId xmlns:a16="http://schemas.microsoft.com/office/drawing/2014/main" id="{E45F341B-1A12-4F12-A827-3BCC919AADAD}"/>
                  </a:ext>
                </a:extLst>
              </p:cNvPr>
              <p:cNvSpPr/>
              <p:nvPr/>
            </p:nvSpPr>
            <p:spPr>
              <a:xfrm>
                <a:off x="2322353" y="5459783"/>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190" name="直接箭头连接符 189">
                <a:extLst>
                  <a:ext uri="{FF2B5EF4-FFF2-40B4-BE49-F238E27FC236}">
                    <a16:creationId xmlns:a16="http://schemas.microsoft.com/office/drawing/2014/main" id="{6F4223F1-335C-431B-A890-E473BCAD7667}"/>
                  </a:ext>
                </a:extLst>
              </p:cNvPr>
              <p:cNvCxnSpPr>
                <a:cxnSpLocks/>
                <a:stCxn id="179" idx="2"/>
                <a:endCxn id="182" idx="0"/>
              </p:cNvCxnSpPr>
              <p:nvPr/>
            </p:nvCxnSpPr>
            <p:spPr>
              <a:xfrm flipH="1">
                <a:off x="1539285" y="3710155"/>
                <a:ext cx="1121" cy="306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接箭头连接符 190">
                <a:extLst>
                  <a:ext uri="{FF2B5EF4-FFF2-40B4-BE49-F238E27FC236}">
                    <a16:creationId xmlns:a16="http://schemas.microsoft.com/office/drawing/2014/main" id="{FDFE6F28-3052-4C4B-ABCE-DD8C72D6593B}"/>
                  </a:ext>
                </a:extLst>
              </p:cNvPr>
              <p:cNvCxnSpPr>
                <a:cxnSpLocks/>
                <a:stCxn id="180" idx="2"/>
                <a:endCxn id="183" idx="0"/>
              </p:cNvCxnSpPr>
              <p:nvPr/>
            </p:nvCxnSpPr>
            <p:spPr>
              <a:xfrm>
                <a:off x="1838804" y="3713648"/>
                <a:ext cx="0" cy="3029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a:extLst>
                  <a:ext uri="{FF2B5EF4-FFF2-40B4-BE49-F238E27FC236}">
                    <a16:creationId xmlns:a16="http://schemas.microsoft.com/office/drawing/2014/main" id="{4AED35DF-BEC2-4013-B1D4-ADE2ABCDB961}"/>
                  </a:ext>
                </a:extLst>
              </p:cNvPr>
              <p:cNvCxnSpPr>
                <a:cxnSpLocks/>
                <a:stCxn id="181" idx="2"/>
                <a:endCxn id="184" idx="0"/>
              </p:cNvCxnSpPr>
              <p:nvPr/>
            </p:nvCxnSpPr>
            <p:spPr>
              <a:xfrm>
                <a:off x="2142637" y="3713682"/>
                <a:ext cx="0" cy="302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直接箭头连接符 192">
                <a:extLst>
                  <a:ext uri="{FF2B5EF4-FFF2-40B4-BE49-F238E27FC236}">
                    <a16:creationId xmlns:a16="http://schemas.microsoft.com/office/drawing/2014/main" id="{048193FF-D2D5-493C-AA00-022CF6B80152}"/>
                  </a:ext>
                </a:extLst>
              </p:cNvPr>
              <p:cNvCxnSpPr>
                <a:cxnSpLocks/>
                <a:stCxn id="183" idx="2"/>
                <a:endCxn id="185" idx="0"/>
              </p:cNvCxnSpPr>
              <p:nvPr/>
            </p:nvCxnSpPr>
            <p:spPr>
              <a:xfrm flipH="1">
                <a:off x="1836688" y="4209319"/>
                <a:ext cx="2116" cy="2777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193">
                <a:extLst>
                  <a:ext uri="{FF2B5EF4-FFF2-40B4-BE49-F238E27FC236}">
                    <a16:creationId xmlns:a16="http://schemas.microsoft.com/office/drawing/2014/main" id="{94613DE6-E534-4B42-BC78-560FF5446A00}"/>
                  </a:ext>
                </a:extLst>
              </p:cNvPr>
              <p:cNvCxnSpPr>
                <a:cxnSpLocks/>
                <a:stCxn id="182" idx="2"/>
                <a:endCxn id="185" idx="0"/>
              </p:cNvCxnSpPr>
              <p:nvPr/>
            </p:nvCxnSpPr>
            <p:spPr>
              <a:xfrm>
                <a:off x="1539285" y="4209319"/>
                <a:ext cx="297403" cy="2777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194">
                <a:extLst>
                  <a:ext uri="{FF2B5EF4-FFF2-40B4-BE49-F238E27FC236}">
                    <a16:creationId xmlns:a16="http://schemas.microsoft.com/office/drawing/2014/main" id="{0607DCFA-84AF-42E9-B2E2-59E113E47E45}"/>
                  </a:ext>
                </a:extLst>
              </p:cNvPr>
              <p:cNvCxnSpPr>
                <a:cxnSpLocks/>
                <a:stCxn id="185" idx="2"/>
                <a:endCxn id="186" idx="0"/>
              </p:cNvCxnSpPr>
              <p:nvPr/>
            </p:nvCxnSpPr>
            <p:spPr>
              <a:xfrm>
                <a:off x="1836688" y="4679822"/>
                <a:ext cx="676" cy="3300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a:extLst>
                  <a:ext uri="{FF2B5EF4-FFF2-40B4-BE49-F238E27FC236}">
                    <a16:creationId xmlns:a16="http://schemas.microsoft.com/office/drawing/2014/main" id="{B50CC001-7B70-4DE6-9E85-A47899AC82BC}"/>
                  </a:ext>
                </a:extLst>
              </p:cNvPr>
              <p:cNvCxnSpPr>
                <a:cxnSpLocks/>
                <a:stCxn id="184" idx="2"/>
                <a:endCxn id="188" idx="0"/>
              </p:cNvCxnSpPr>
              <p:nvPr/>
            </p:nvCxnSpPr>
            <p:spPr>
              <a:xfrm>
                <a:off x="2142637" y="4209319"/>
                <a:ext cx="0" cy="12504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196">
                <a:extLst>
                  <a:ext uri="{FF2B5EF4-FFF2-40B4-BE49-F238E27FC236}">
                    <a16:creationId xmlns:a16="http://schemas.microsoft.com/office/drawing/2014/main" id="{D2C31749-A3F6-4455-9594-5C47DDD36A31}"/>
                  </a:ext>
                </a:extLst>
              </p:cNvPr>
              <p:cNvCxnSpPr>
                <a:cxnSpLocks/>
                <a:stCxn id="186" idx="2"/>
                <a:endCxn id="188" idx="0"/>
              </p:cNvCxnSpPr>
              <p:nvPr/>
            </p:nvCxnSpPr>
            <p:spPr>
              <a:xfrm>
                <a:off x="1837364" y="5202597"/>
                <a:ext cx="305273" cy="257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直接箭头连接符 197">
                <a:extLst>
                  <a:ext uri="{FF2B5EF4-FFF2-40B4-BE49-F238E27FC236}">
                    <a16:creationId xmlns:a16="http://schemas.microsoft.com/office/drawing/2014/main" id="{C459C40B-89BE-4801-A7B5-7AB2794905EE}"/>
                  </a:ext>
                </a:extLst>
              </p:cNvPr>
              <p:cNvCxnSpPr>
                <a:cxnSpLocks/>
                <a:stCxn id="188" idx="2"/>
                <a:endCxn id="187" idx="0"/>
              </p:cNvCxnSpPr>
              <p:nvPr/>
            </p:nvCxnSpPr>
            <p:spPr>
              <a:xfrm>
                <a:off x="2142637" y="5652547"/>
                <a:ext cx="1126" cy="2600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id="{B89492A5-D047-4298-A5A8-46F48A2E1316}"/>
                  </a:ext>
                </a:extLst>
              </p:cNvPr>
              <p:cNvCxnSpPr>
                <a:cxnSpLocks/>
                <a:stCxn id="189" idx="2"/>
                <a:endCxn id="187" idx="0"/>
              </p:cNvCxnSpPr>
              <p:nvPr/>
            </p:nvCxnSpPr>
            <p:spPr>
              <a:xfrm flipH="1">
                <a:off x="2143763" y="5652547"/>
                <a:ext cx="274972" cy="2600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8" name="文本框 177">
              <a:extLst>
                <a:ext uri="{FF2B5EF4-FFF2-40B4-BE49-F238E27FC236}">
                  <a16:creationId xmlns:a16="http://schemas.microsoft.com/office/drawing/2014/main" id="{D8CFB47B-74F2-4F3F-A195-A66015862EAF}"/>
                </a:ext>
              </a:extLst>
            </p:cNvPr>
            <p:cNvSpPr txBox="1"/>
            <p:nvPr/>
          </p:nvSpPr>
          <p:spPr>
            <a:xfrm>
              <a:off x="9419816" y="1759749"/>
              <a:ext cx="1302322"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attn-head</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00" name="组合 199">
            <a:extLst>
              <a:ext uri="{FF2B5EF4-FFF2-40B4-BE49-F238E27FC236}">
                <a16:creationId xmlns:a16="http://schemas.microsoft.com/office/drawing/2014/main" id="{18FB6CB1-6691-478C-8655-B2F72C32DFE5}"/>
              </a:ext>
            </a:extLst>
          </p:cNvPr>
          <p:cNvGrpSpPr/>
          <p:nvPr/>
        </p:nvGrpSpPr>
        <p:grpSpPr>
          <a:xfrm>
            <a:off x="10609398" y="1431837"/>
            <a:ext cx="1288688" cy="3250965"/>
            <a:chOff x="10609398" y="1759749"/>
            <a:chExt cx="1288688" cy="3250965"/>
          </a:xfrm>
        </p:grpSpPr>
        <p:grpSp>
          <p:nvGrpSpPr>
            <p:cNvPr id="201" name="组合 200">
              <a:extLst>
                <a:ext uri="{FF2B5EF4-FFF2-40B4-BE49-F238E27FC236}">
                  <a16:creationId xmlns:a16="http://schemas.microsoft.com/office/drawing/2014/main" id="{9D03F7A2-F875-4592-A764-E84F58B4D089}"/>
                </a:ext>
              </a:extLst>
            </p:cNvPr>
            <p:cNvGrpSpPr/>
            <p:nvPr/>
          </p:nvGrpSpPr>
          <p:grpSpPr>
            <a:xfrm>
              <a:off x="10872742" y="2426309"/>
              <a:ext cx="751500" cy="2584405"/>
              <a:chOff x="2555352" y="3520952"/>
              <a:chExt cx="751500" cy="2584405"/>
            </a:xfrm>
          </p:grpSpPr>
          <p:sp>
            <p:nvSpPr>
              <p:cNvPr id="203" name="矩形 202">
                <a:extLst>
                  <a:ext uri="{FF2B5EF4-FFF2-40B4-BE49-F238E27FC236}">
                    <a16:creationId xmlns:a16="http://schemas.microsoft.com/office/drawing/2014/main" id="{CE3EA7D7-D799-46D4-AE5C-2200C90103B9}"/>
                  </a:ext>
                </a:extLst>
              </p:cNvPr>
              <p:cNvSpPr/>
              <p:nvPr/>
            </p:nvSpPr>
            <p:spPr>
              <a:xfrm>
                <a:off x="2839970" y="3520952"/>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04" name="矩形 203">
                <a:extLst>
                  <a:ext uri="{FF2B5EF4-FFF2-40B4-BE49-F238E27FC236}">
                    <a16:creationId xmlns:a16="http://schemas.microsoft.com/office/drawing/2014/main" id="{F7D6CEF9-2A70-4F61-9A47-20706F0F9E71}"/>
                  </a:ext>
                </a:extLst>
              </p:cNvPr>
              <p:cNvSpPr/>
              <p:nvPr/>
            </p:nvSpPr>
            <p:spPr>
              <a:xfrm>
                <a:off x="2555352" y="4016555"/>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05" name="矩形 204">
                <a:extLst>
                  <a:ext uri="{FF2B5EF4-FFF2-40B4-BE49-F238E27FC236}">
                    <a16:creationId xmlns:a16="http://schemas.microsoft.com/office/drawing/2014/main" id="{683F4F64-E2A9-4EAB-8E2E-949F8CC0452B}"/>
                  </a:ext>
                </a:extLst>
              </p:cNvPr>
              <p:cNvSpPr/>
              <p:nvPr/>
            </p:nvSpPr>
            <p:spPr>
              <a:xfrm>
                <a:off x="2839970" y="4487058"/>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06" name="矩形 205">
                <a:extLst>
                  <a:ext uri="{FF2B5EF4-FFF2-40B4-BE49-F238E27FC236}">
                    <a16:creationId xmlns:a16="http://schemas.microsoft.com/office/drawing/2014/main" id="{4A10A42C-F9F5-49CD-989F-E37C788F0A45}"/>
                  </a:ext>
                </a:extLst>
              </p:cNvPr>
              <p:cNvSpPr/>
              <p:nvPr/>
            </p:nvSpPr>
            <p:spPr>
              <a:xfrm>
                <a:off x="2839970" y="5009832"/>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07" name="矩形 206">
                <a:extLst>
                  <a:ext uri="{FF2B5EF4-FFF2-40B4-BE49-F238E27FC236}">
                    <a16:creationId xmlns:a16="http://schemas.microsoft.com/office/drawing/2014/main" id="{8ED1F2CD-4543-4887-A98D-F6CB665C6DDF}"/>
                  </a:ext>
                </a:extLst>
              </p:cNvPr>
              <p:cNvSpPr/>
              <p:nvPr/>
            </p:nvSpPr>
            <p:spPr>
              <a:xfrm>
                <a:off x="3114088" y="5912593"/>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08" name="矩形 207">
                <a:extLst>
                  <a:ext uri="{FF2B5EF4-FFF2-40B4-BE49-F238E27FC236}">
                    <a16:creationId xmlns:a16="http://schemas.microsoft.com/office/drawing/2014/main" id="{D5E535EF-D34D-4F57-96B2-FD3A826E08BB}"/>
                  </a:ext>
                </a:extLst>
              </p:cNvPr>
              <p:cNvSpPr/>
              <p:nvPr/>
            </p:nvSpPr>
            <p:spPr>
              <a:xfrm>
                <a:off x="3114088" y="5456908"/>
                <a:ext cx="192764" cy="19276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209" name="直接箭头连接符 208">
                <a:extLst>
                  <a:ext uri="{FF2B5EF4-FFF2-40B4-BE49-F238E27FC236}">
                    <a16:creationId xmlns:a16="http://schemas.microsoft.com/office/drawing/2014/main" id="{D27D4863-6C26-471F-93E2-95100C51B54D}"/>
                  </a:ext>
                </a:extLst>
              </p:cNvPr>
              <p:cNvCxnSpPr>
                <a:cxnSpLocks/>
                <a:stCxn id="203" idx="2"/>
                <a:endCxn id="204" idx="0"/>
              </p:cNvCxnSpPr>
              <p:nvPr/>
            </p:nvCxnSpPr>
            <p:spPr>
              <a:xfrm flipH="1">
                <a:off x="2651734" y="3713716"/>
                <a:ext cx="284618" cy="302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a:extLst>
                  <a:ext uri="{FF2B5EF4-FFF2-40B4-BE49-F238E27FC236}">
                    <a16:creationId xmlns:a16="http://schemas.microsoft.com/office/drawing/2014/main" id="{7F87AB49-13BE-48F9-B898-43BC964A4304}"/>
                  </a:ext>
                </a:extLst>
              </p:cNvPr>
              <p:cNvCxnSpPr>
                <a:cxnSpLocks/>
                <a:stCxn id="204" idx="2"/>
                <a:endCxn id="205" idx="0"/>
              </p:cNvCxnSpPr>
              <p:nvPr/>
            </p:nvCxnSpPr>
            <p:spPr>
              <a:xfrm>
                <a:off x="2651734" y="4209319"/>
                <a:ext cx="284618" cy="2777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210">
                <a:extLst>
                  <a:ext uri="{FF2B5EF4-FFF2-40B4-BE49-F238E27FC236}">
                    <a16:creationId xmlns:a16="http://schemas.microsoft.com/office/drawing/2014/main" id="{AA23AEBD-84FC-44E0-A409-F4309B8860E6}"/>
                  </a:ext>
                </a:extLst>
              </p:cNvPr>
              <p:cNvCxnSpPr>
                <a:cxnSpLocks/>
                <a:stCxn id="205" idx="2"/>
                <a:endCxn id="206" idx="0"/>
              </p:cNvCxnSpPr>
              <p:nvPr/>
            </p:nvCxnSpPr>
            <p:spPr>
              <a:xfrm>
                <a:off x="2936352" y="4679822"/>
                <a:ext cx="0" cy="3300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A50BDE84-CA5C-4CC2-A9BE-E4DA1BD6E7F4}"/>
                  </a:ext>
                </a:extLst>
              </p:cNvPr>
              <p:cNvCxnSpPr>
                <a:cxnSpLocks/>
                <a:stCxn id="206" idx="2"/>
                <a:endCxn id="208" idx="0"/>
              </p:cNvCxnSpPr>
              <p:nvPr/>
            </p:nvCxnSpPr>
            <p:spPr>
              <a:xfrm>
                <a:off x="2936352" y="5202596"/>
                <a:ext cx="274118" cy="2543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212">
                <a:extLst>
                  <a:ext uri="{FF2B5EF4-FFF2-40B4-BE49-F238E27FC236}">
                    <a16:creationId xmlns:a16="http://schemas.microsoft.com/office/drawing/2014/main" id="{9DED35CE-7CE1-479B-BE5B-24F06F1C886D}"/>
                  </a:ext>
                </a:extLst>
              </p:cNvPr>
              <p:cNvCxnSpPr>
                <a:cxnSpLocks/>
                <a:stCxn id="208" idx="2"/>
                <a:endCxn id="207" idx="0"/>
              </p:cNvCxnSpPr>
              <p:nvPr/>
            </p:nvCxnSpPr>
            <p:spPr>
              <a:xfrm>
                <a:off x="3210470" y="5649672"/>
                <a:ext cx="0" cy="2629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2" name="文本框 201">
              <a:extLst>
                <a:ext uri="{FF2B5EF4-FFF2-40B4-BE49-F238E27FC236}">
                  <a16:creationId xmlns:a16="http://schemas.microsoft.com/office/drawing/2014/main" id="{11B95D49-8B5F-420C-8AAC-E84066121F70}"/>
                </a:ext>
              </a:extLst>
            </p:cNvPr>
            <p:cNvSpPr txBox="1"/>
            <p:nvPr/>
          </p:nvSpPr>
          <p:spPr>
            <a:xfrm>
              <a:off x="10609398" y="1759749"/>
              <a:ext cx="1288688"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query-seq</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14" name="组合 213">
            <a:extLst>
              <a:ext uri="{FF2B5EF4-FFF2-40B4-BE49-F238E27FC236}">
                <a16:creationId xmlns:a16="http://schemas.microsoft.com/office/drawing/2014/main" id="{68BCC0AA-37D3-4F89-990A-F63A3BC7D6AA}"/>
              </a:ext>
            </a:extLst>
          </p:cNvPr>
          <p:cNvGrpSpPr/>
          <p:nvPr/>
        </p:nvGrpSpPr>
        <p:grpSpPr>
          <a:xfrm>
            <a:off x="964850" y="4296885"/>
            <a:ext cx="1698889" cy="1037867"/>
            <a:chOff x="1117311" y="4778660"/>
            <a:chExt cx="1698889" cy="1037867"/>
          </a:xfrm>
        </p:grpSpPr>
        <p:sp>
          <p:nvSpPr>
            <p:cNvPr id="215" name="矩形: 圆角 214">
              <a:extLst>
                <a:ext uri="{FF2B5EF4-FFF2-40B4-BE49-F238E27FC236}">
                  <a16:creationId xmlns:a16="http://schemas.microsoft.com/office/drawing/2014/main" id="{CA4B22FA-225D-459D-BA6E-AAB401856303}"/>
                </a:ext>
              </a:extLst>
            </p:cNvPr>
            <p:cNvSpPr/>
            <p:nvPr/>
          </p:nvSpPr>
          <p:spPr>
            <a:xfrm>
              <a:off x="1973672" y="4778660"/>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O</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6" name="矩形: 圆角 215">
              <a:extLst>
                <a:ext uri="{FF2B5EF4-FFF2-40B4-BE49-F238E27FC236}">
                  <a16:creationId xmlns:a16="http://schemas.microsoft.com/office/drawing/2014/main" id="{B1B3F317-1709-4D9F-82E1-0F3F944BC7E9}"/>
                </a:ext>
              </a:extLst>
            </p:cNvPr>
            <p:cNvSpPr/>
            <p:nvPr/>
          </p:nvSpPr>
          <p:spPr>
            <a:xfrm>
              <a:off x="1973672" y="5517124"/>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Y</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7" name="矩形: 圆角 216">
              <a:extLst>
                <a:ext uri="{FF2B5EF4-FFF2-40B4-BE49-F238E27FC236}">
                  <a16:creationId xmlns:a16="http://schemas.microsoft.com/office/drawing/2014/main" id="{B135D235-F314-44E3-9489-0229F15F7D6E}"/>
                </a:ext>
              </a:extLst>
            </p:cNvPr>
            <p:cNvSpPr/>
            <p:nvPr/>
          </p:nvSpPr>
          <p:spPr>
            <a:xfrm>
              <a:off x="2478916" y="478631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Y</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218" name="直接箭头连接符 217">
              <a:extLst>
                <a:ext uri="{FF2B5EF4-FFF2-40B4-BE49-F238E27FC236}">
                  <a16:creationId xmlns:a16="http://schemas.microsoft.com/office/drawing/2014/main" id="{8EEA3045-A3F7-42F0-A1F4-DD1B31926E93}"/>
                </a:ext>
              </a:extLst>
            </p:cNvPr>
            <p:cNvCxnSpPr>
              <a:cxnSpLocks/>
              <a:stCxn id="215" idx="2"/>
              <a:endCxn id="216" idx="0"/>
            </p:cNvCxnSpPr>
            <p:nvPr/>
          </p:nvCxnSpPr>
          <p:spPr>
            <a:xfrm>
              <a:off x="2142314" y="5037497"/>
              <a:ext cx="0" cy="4796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218">
              <a:extLst>
                <a:ext uri="{FF2B5EF4-FFF2-40B4-BE49-F238E27FC236}">
                  <a16:creationId xmlns:a16="http://schemas.microsoft.com/office/drawing/2014/main" id="{69D76A87-55A2-4C28-8823-42D9DA00AC35}"/>
                </a:ext>
              </a:extLst>
            </p:cNvPr>
            <p:cNvCxnSpPr>
              <a:cxnSpLocks/>
              <a:stCxn id="217" idx="2"/>
              <a:endCxn id="216" idx="0"/>
            </p:cNvCxnSpPr>
            <p:nvPr/>
          </p:nvCxnSpPr>
          <p:spPr>
            <a:xfrm flipH="1">
              <a:off x="2142314" y="5045149"/>
              <a:ext cx="505244" cy="4719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0" name="文本框 219">
              <a:extLst>
                <a:ext uri="{FF2B5EF4-FFF2-40B4-BE49-F238E27FC236}">
                  <a16:creationId xmlns:a16="http://schemas.microsoft.com/office/drawing/2014/main" id="{5F647B0F-C85D-40D7-AF2F-2952908FC91C}"/>
                </a:ext>
              </a:extLst>
            </p:cNvPr>
            <p:cNvSpPr txBox="1"/>
            <p:nvPr/>
          </p:nvSpPr>
          <p:spPr>
            <a:xfrm>
              <a:off x="1117311" y="5477973"/>
              <a:ext cx="864701" cy="338554"/>
            </a:xfrm>
            <a:prstGeom prst="rect">
              <a:avLst/>
            </a:prstGeom>
            <a:noFill/>
          </p:spPr>
          <p:txBody>
            <a:bodyPr wrap="square" rtlCol="0">
              <a:spAutoFit/>
            </a:bodyPr>
            <a:lstStyle/>
            <a:p>
              <a:pPr algn="r"/>
              <a:r>
                <a:rPr lang="en-US" altLang="zh-CN" sz="1600" dirty="0" err="1">
                  <a:latin typeface="Calibri" panose="020F0502020204030204" pitchFamily="34" charset="0"/>
                  <a:ea typeface="Calibri" panose="020F0502020204030204" pitchFamily="34" charset="0"/>
                  <a:cs typeface="Calibri" panose="020F0502020204030204" pitchFamily="34" charset="0"/>
                </a:rPr>
                <a:t>MatMul</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21" name="组合 220">
            <a:extLst>
              <a:ext uri="{FF2B5EF4-FFF2-40B4-BE49-F238E27FC236}">
                <a16:creationId xmlns:a16="http://schemas.microsoft.com/office/drawing/2014/main" id="{3B268163-757F-44A1-A2B1-F352AD0B86EC}"/>
              </a:ext>
            </a:extLst>
          </p:cNvPr>
          <p:cNvGrpSpPr/>
          <p:nvPr/>
        </p:nvGrpSpPr>
        <p:grpSpPr>
          <a:xfrm>
            <a:off x="4910426" y="4250975"/>
            <a:ext cx="2789748" cy="1094783"/>
            <a:chOff x="5061019" y="4731064"/>
            <a:chExt cx="2789748" cy="1094783"/>
          </a:xfrm>
        </p:grpSpPr>
        <p:sp>
          <p:nvSpPr>
            <p:cNvPr id="222" name="矩形 221">
              <a:extLst>
                <a:ext uri="{FF2B5EF4-FFF2-40B4-BE49-F238E27FC236}">
                  <a16:creationId xmlns:a16="http://schemas.microsoft.com/office/drawing/2014/main" id="{3286325B-A3A0-4B8D-A4F9-EBBFB29BB35E}"/>
                </a:ext>
              </a:extLst>
            </p:cNvPr>
            <p:cNvSpPr/>
            <p:nvPr/>
          </p:nvSpPr>
          <p:spPr>
            <a:xfrm>
              <a:off x="6111420" y="551712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3" name="矩形 222">
              <a:extLst>
                <a:ext uri="{FF2B5EF4-FFF2-40B4-BE49-F238E27FC236}">
                  <a16:creationId xmlns:a16="http://schemas.microsoft.com/office/drawing/2014/main" id="{2DC1D9CE-B160-4BFA-8048-3A22E3038741}"/>
                </a:ext>
              </a:extLst>
            </p:cNvPr>
            <p:cNvSpPr/>
            <p:nvPr/>
          </p:nvSpPr>
          <p:spPr>
            <a:xfrm>
              <a:off x="6370256" y="551712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4" name="矩形 223">
              <a:extLst>
                <a:ext uri="{FF2B5EF4-FFF2-40B4-BE49-F238E27FC236}">
                  <a16:creationId xmlns:a16="http://schemas.microsoft.com/office/drawing/2014/main" id="{097225DB-D98E-48EB-AE50-416C0A086685}"/>
                </a:ext>
              </a:extLst>
            </p:cNvPr>
            <p:cNvSpPr/>
            <p:nvPr/>
          </p:nvSpPr>
          <p:spPr>
            <a:xfrm>
              <a:off x="6629092" y="551712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5" name="矩形 224">
              <a:extLst>
                <a:ext uri="{FF2B5EF4-FFF2-40B4-BE49-F238E27FC236}">
                  <a16:creationId xmlns:a16="http://schemas.microsoft.com/office/drawing/2014/main" id="{C70F8B3C-15C8-4E6A-88EC-A8DE30502333}"/>
                </a:ext>
              </a:extLst>
            </p:cNvPr>
            <p:cNvSpPr/>
            <p:nvPr/>
          </p:nvSpPr>
          <p:spPr>
            <a:xfrm>
              <a:off x="7146764" y="5517124"/>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6" name="矩形 225">
              <a:extLst>
                <a:ext uri="{FF2B5EF4-FFF2-40B4-BE49-F238E27FC236}">
                  <a16:creationId xmlns:a16="http://schemas.microsoft.com/office/drawing/2014/main" id="{1809A863-08B9-414D-A322-D3E541592D8B}"/>
                </a:ext>
              </a:extLst>
            </p:cNvPr>
            <p:cNvSpPr/>
            <p:nvPr/>
          </p:nvSpPr>
          <p:spPr>
            <a:xfrm>
              <a:off x="6887928" y="5517124"/>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7" name="矩形 226">
              <a:extLst>
                <a:ext uri="{FF2B5EF4-FFF2-40B4-BE49-F238E27FC236}">
                  <a16:creationId xmlns:a16="http://schemas.microsoft.com/office/drawing/2014/main" id="{1B389DA4-B833-4BC4-9A05-46F02B5ED2CC}"/>
                </a:ext>
              </a:extLst>
            </p:cNvPr>
            <p:cNvSpPr/>
            <p:nvPr/>
          </p:nvSpPr>
          <p:spPr>
            <a:xfrm>
              <a:off x="5371862"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8" name="矩形 227">
              <a:extLst>
                <a:ext uri="{FF2B5EF4-FFF2-40B4-BE49-F238E27FC236}">
                  <a16:creationId xmlns:a16="http://schemas.microsoft.com/office/drawing/2014/main" id="{90B9CBCA-C7B2-456D-8ADB-65AEFAF2540A}"/>
                </a:ext>
              </a:extLst>
            </p:cNvPr>
            <p:cNvSpPr/>
            <p:nvPr/>
          </p:nvSpPr>
          <p:spPr>
            <a:xfrm>
              <a:off x="5630698"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9" name="矩形 228">
              <a:extLst>
                <a:ext uri="{FF2B5EF4-FFF2-40B4-BE49-F238E27FC236}">
                  <a16:creationId xmlns:a16="http://schemas.microsoft.com/office/drawing/2014/main" id="{ADAE513C-3988-4C29-B7E7-6CAB81D4F83B}"/>
                </a:ext>
              </a:extLst>
            </p:cNvPr>
            <p:cNvSpPr/>
            <p:nvPr/>
          </p:nvSpPr>
          <p:spPr>
            <a:xfrm>
              <a:off x="5889534"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30" name="矩形 229">
              <a:extLst>
                <a:ext uri="{FF2B5EF4-FFF2-40B4-BE49-F238E27FC236}">
                  <a16:creationId xmlns:a16="http://schemas.microsoft.com/office/drawing/2014/main" id="{CAD7EF2C-0A30-41AC-9BE9-4F7EE8A55129}"/>
                </a:ext>
              </a:extLst>
            </p:cNvPr>
            <p:cNvSpPr/>
            <p:nvPr/>
          </p:nvSpPr>
          <p:spPr>
            <a:xfrm>
              <a:off x="6148370"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31" name="矩形 230">
              <a:extLst>
                <a:ext uri="{FF2B5EF4-FFF2-40B4-BE49-F238E27FC236}">
                  <a16:creationId xmlns:a16="http://schemas.microsoft.com/office/drawing/2014/main" id="{1220E48E-468D-43A7-941E-2CB511462F45}"/>
                </a:ext>
              </a:extLst>
            </p:cNvPr>
            <p:cNvSpPr/>
            <p:nvPr/>
          </p:nvSpPr>
          <p:spPr>
            <a:xfrm>
              <a:off x="7074259"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32" name="矩形 231">
              <a:extLst>
                <a:ext uri="{FF2B5EF4-FFF2-40B4-BE49-F238E27FC236}">
                  <a16:creationId xmlns:a16="http://schemas.microsoft.com/office/drawing/2014/main" id="{4E391F96-5ED4-4ECB-965C-556869D1F796}"/>
                </a:ext>
              </a:extLst>
            </p:cNvPr>
            <p:cNvSpPr/>
            <p:nvPr/>
          </p:nvSpPr>
          <p:spPr>
            <a:xfrm>
              <a:off x="7333095"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a</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33" name="矩形 232">
              <a:extLst>
                <a:ext uri="{FF2B5EF4-FFF2-40B4-BE49-F238E27FC236}">
                  <a16:creationId xmlns:a16="http://schemas.microsoft.com/office/drawing/2014/main" id="{1F6C3CF1-9FB3-4C33-AFEC-996E9DA9507D}"/>
                </a:ext>
              </a:extLst>
            </p:cNvPr>
            <p:cNvSpPr/>
            <p:nvPr/>
          </p:nvSpPr>
          <p:spPr>
            <a:xfrm>
              <a:off x="7591931" y="478252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d</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234" name="直接箭头连接符 233">
              <a:extLst>
                <a:ext uri="{FF2B5EF4-FFF2-40B4-BE49-F238E27FC236}">
                  <a16:creationId xmlns:a16="http://schemas.microsoft.com/office/drawing/2014/main" id="{34D4216A-5B7F-4FCA-BD29-B20FA1A75A08}"/>
                </a:ext>
              </a:extLst>
            </p:cNvPr>
            <p:cNvCxnSpPr>
              <a:cxnSpLocks/>
              <a:stCxn id="227" idx="2"/>
              <a:endCxn id="222" idx="0"/>
            </p:cNvCxnSpPr>
            <p:nvPr/>
          </p:nvCxnSpPr>
          <p:spPr>
            <a:xfrm>
              <a:off x="5501280" y="5041356"/>
              <a:ext cx="739558"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直接箭头连接符 234">
              <a:extLst>
                <a:ext uri="{FF2B5EF4-FFF2-40B4-BE49-F238E27FC236}">
                  <a16:creationId xmlns:a16="http://schemas.microsoft.com/office/drawing/2014/main" id="{ADADF02B-5DA4-4D6D-AD6A-3B293B47157B}"/>
                </a:ext>
              </a:extLst>
            </p:cNvPr>
            <p:cNvCxnSpPr>
              <a:cxnSpLocks/>
              <a:stCxn id="228" idx="2"/>
              <a:endCxn id="226" idx="0"/>
            </p:cNvCxnSpPr>
            <p:nvPr/>
          </p:nvCxnSpPr>
          <p:spPr>
            <a:xfrm>
              <a:off x="5760116" y="5041356"/>
              <a:ext cx="1257230"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接箭头连接符 235">
              <a:extLst>
                <a:ext uri="{FF2B5EF4-FFF2-40B4-BE49-F238E27FC236}">
                  <a16:creationId xmlns:a16="http://schemas.microsoft.com/office/drawing/2014/main" id="{D37C63EE-F3F9-4A53-9912-0567AC4871F9}"/>
                </a:ext>
              </a:extLst>
            </p:cNvPr>
            <p:cNvCxnSpPr>
              <a:cxnSpLocks/>
              <a:stCxn id="229" idx="2"/>
              <a:endCxn id="223" idx="0"/>
            </p:cNvCxnSpPr>
            <p:nvPr/>
          </p:nvCxnSpPr>
          <p:spPr>
            <a:xfrm>
              <a:off x="6018952" y="5041356"/>
              <a:ext cx="480722"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直接箭头连接符 236">
              <a:extLst>
                <a:ext uri="{FF2B5EF4-FFF2-40B4-BE49-F238E27FC236}">
                  <a16:creationId xmlns:a16="http://schemas.microsoft.com/office/drawing/2014/main" id="{948B7CFA-31C6-40F9-B2FD-505981B220D8}"/>
                </a:ext>
              </a:extLst>
            </p:cNvPr>
            <p:cNvCxnSpPr>
              <a:cxnSpLocks/>
              <a:stCxn id="233" idx="2"/>
              <a:endCxn id="225" idx="0"/>
            </p:cNvCxnSpPr>
            <p:nvPr/>
          </p:nvCxnSpPr>
          <p:spPr>
            <a:xfrm flipH="1">
              <a:off x="7276182" y="5041356"/>
              <a:ext cx="445167"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接箭头连接符 237">
              <a:extLst>
                <a:ext uri="{FF2B5EF4-FFF2-40B4-BE49-F238E27FC236}">
                  <a16:creationId xmlns:a16="http://schemas.microsoft.com/office/drawing/2014/main" id="{F62E4275-6941-425C-AEC6-237A5333C042}"/>
                </a:ext>
              </a:extLst>
            </p:cNvPr>
            <p:cNvCxnSpPr>
              <a:cxnSpLocks/>
              <a:stCxn id="232" idx="2"/>
              <a:endCxn id="226" idx="0"/>
            </p:cNvCxnSpPr>
            <p:nvPr/>
          </p:nvCxnSpPr>
          <p:spPr>
            <a:xfrm flipH="1">
              <a:off x="7017346" y="5041356"/>
              <a:ext cx="445167"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接箭头连接符 238">
              <a:extLst>
                <a:ext uri="{FF2B5EF4-FFF2-40B4-BE49-F238E27FC236}">
                  <a16:creationId xmlns:a16="http://schemas.microsoft.com/office/drawing/2014/main" id="{74DFE0AF-E3B9-4E21-BB9B-146AE47687EA}"/>
                </a:ext>
              </a:extLst>
            </p:cNvPr>
            <p:cNvCxnSpPr>
              <a:cxnSpLocks/>
              <a:stCxn id="230" idx="2"/>
              <a:endCxn id="225" idx="0"/>
            </p:cNvCxnSpPr>
            <p:nvPr/>
          </p:nvCxnSpPr>
          <p:spPr>
            <a:xfrm>
              <a:off x="6277788" y="5041356"/>
              <a:ext cx="998394"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接箭头连接符 239">
              <a:extLst>
                <a:ext uri="{FF2B5EF4-FFF2-40B4-BE49-F238E27FC236}">
                  <a16:creationId xmlns:a16="http://schemas.microsoft.com/office/drawing/2014/main" id="{97EC4128-4482-4BEE-BE16-3B31C7F0CFB0}"/>
                </a:ext>
              </a:extLst>
            </p:cNvPr>
            <p:cNvCxnSpPr>
              <a:cxnSpLocks/>
              <a:stCxn id="231" idx="2"/>
              <a:endCxn id="224" idx="0"/>
            </p:cNvCxnSpPr>
            <p:nvPr/>
          </p:nvCxnSpPr>
          <p:spPr>
            <a:xfrm flipH="1">
              <a:off x="6758510" y="5041356"/>
              <a:ext cx="445167" cy="4757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1" name="矩形 240">
              <a:extLst>
                <a:ext uri="{FF2B5EF4-FFF2-40B4-BE49-F238E27FC236}">
                  <a16:creationId xmlns:a16="http://schemas.microsoft.com/office/drawing/2014/main" id="{F83DC684-1D81-4351-9831-6C2AC8ECA537}"/>
                </a:ext>
              </a:extLst>
            </p:cNvPr>
            <p:cNvSpPr/>
            <p:nvPr/>
          </p:nvSpPr>
          <p:spPr>
            <a:xfrm>
              <a:off x="5061019" y="4731064"/>
              <a:ext cx="333746"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O</a:t>
              </a:r>
              <a:endParaRPr lang="zh-CN" altLang="en-US" dirty="0">
                <a:latin typeface="Bahnschrift SemiLight" panose="020B0502040204020203" pitchFamily="34" charset="0"/>
                <a:cs typeface="Fira Code Light" panose="020B0809050000020004" pitchFamily="49" charset="0"/>
              </a:endParaRPr>
            </a:p>
          </p:txBody>
        </p:sp>
        <p:sp>
          <p:nvSpPr>
            <p:cNvPr id="242" name="矩形 241">
              <a:extLst>
                <a:ext uri="{FF2B5EF4-FFF2-40B4-BE49-F238E27FC236}">
                  <a16:creationId xmlns:a16="http://schemas.microsoft.com/office/drawing/2014/main" id="{31EDCD93-3669-4FFF-8C00-293CC7253462}"/>
                </a:ext>
              </a:extLst>
            </p:cNvPr>
            <p:cNvSpPr/>
            <p:nvPr/>
          </p:nvSpPr>
          <p:spPr>
            <a:xfrm>
              <a:off x="5810581" y="5456515"/>
              <a:ext cx="300083"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Y</a:t>
              </a:r>
              <a:endParaRPr lang="zh-CN" altLang="en-US" dirty="0">
                <a:latin typeface="Bahnschrift SemiLight" panose="020B0502040204020203" pitchFamily="34" charset="0"/>
                <a:cs typeface="Fira Code Light" panose="020B0809050000020004" pitchFamily="49" charset="0"/>
              </a:endParaRPr>
            </a:p>
          </p:txBody>
        </p:sp>
        <p:sp>
          <p:nvSpPr>
            <p:cNvPr id="243" name="矩形 242">
              <a:extLst>
                <a:ext uri="{FF2B5EF4-FFF2-40B4-BE49-F238E27FC236}">
                  <a16:creationId xmlns:a16="http://schemas.microsoft.com/office/drawing/2014/main" id="{4E1378D5-9592-43BB-A9DB-EA2C30C28FFE}"/>
                </a:ext>
              </a:extLst>
            </p:cNvPr>
            <p:cNvSpPr/>
            <p:nvPr/>
          </p:nvSpPr>
          <p:spPr>
            <a:xfrm>
              <a:off x="6676287" y="4731064"/>
              <a:ext cx="457177"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Y</a:t>
              </a:r>
              <a:endParaRPr lang="zh-CN" altLang="en-US" dirty="0">
                <a:latin typeface="Bahnschrift SemiLight" panose="020B0502040204020203" pitchFamily="34" charset="0"/>
                <a:cs typeface="Fira Code Light" panose="020B0809050000020004" pitchFamily="49" charset="0"/>
              </a:endParaRPr>
            </a:p>
          </p:txBody>
        </p:sp>
      </p:grpSp>
      <mc:AlternateContent xmlns:mc="http://schemas.openxmlformats.org/markup-compatibility/2006" xmlns:a14="http://schemas.microsoft.com/office/drawing/2010/main">
        <mc:Choice Requires="a14">
          <p:sp>
            <p:nvSpPr>
              <p:cNvPr id="244" name="文本框 243">
                <a:extLst>
                  <a:ext uri="{FF2B5EF4-FFF2-40B4-BE49-F238E27FC236}">
                    <a16:creationId xmlns:a16="http://schemas.microsoft.com/office/drawing/2014/main" id="{310D6BD8-4217-43BC-BF5A-B34A930A2A37}"/>
                  </a:ext>
                </a:extLst>
              </p:cNvPr>
              <p:cNvSpPr txBox="1"/>
              <p:nvPr/>
            </p:nvSpPr>
            <p:spPr>
              <a:xfrm>
                <a:off x="2503370" y="4936686"/>
                <a:ext cx="2995250" cy="539315"/>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𝑌</m:t>
                      </m:r>
                      <m:d>
                        <m:dPr>
                          <m:begChr m:val="["/>
                          <m:endChr m:val="]"/>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d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𝑏</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𝑠</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h</m:t>
                          </m:r>
                        </m:e>
                      </m:d>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nary>
                        <m:naryPr>
                          <m:chr m:val="∑"/>
                          <m:supHide m:val="on"/>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naryPr>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𝑎</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𝑑</m:t>
                          </m:r>
                        </m:sub>
                        <m:sup/>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𝑂</m:t>
                          </m:r>
                          <m:d>
                            <m:dPr>
                              <m:begChr m:val="["/>
                              <m:endChr m:val="]"/>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d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𝑏</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𝑎</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𝑠</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𝑑</m:t>
                              </m:r>
                            </m:e>
                          </m:d>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𝑊</m:t>
                              </m:r>
                            </m:e>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𝑌</m:t>
                              </m:r>
                            </m:sub>
                          </m:s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h</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𝑎</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𝑑</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e>
                      </m:nary>
                    </m:oMath>
                  </m:oMathPara>
                </a14:m>
                <a:endParaRPr lang="zh-CN" altLang="en-US" sz="14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44" name="文本框 243">
                <a:extLst>
                  <a:ext uri="{FF2B5EF4-FFF2-40B4-BE49-F238E27FC236}">
                    <a16:creationId xmlns:a16="http://schemas.microsoft.com/office/drawing/2014/main" id="{310D6BD8-4217-43BC-BF5A-B34A930A2A37}"/>
                  </a:ext>
                </a:extLst>
              </p:cNvPr>
              <p:cNvSpPr txBox="1">
                <a:spLocks noRot="1" noChangeAspect="1" noMove="1" noResize="1" noEditPoints="1" noAdjustHandles="1" noChangeArrowheads="1" noChangeShapeType="1" noTextEdit="1"/>
              </p:cNvSpPr>
              <p:nvPr/>
            </p:nvSpPr>
            <p:spPr>
              <a:xfrm>
                <a:off x="2503370" y="4936686"/>
                <a:ext cx="2995250" cy="539315"/>
              </a:xfrm>
              <a:prstGeom prst="rect">
                <a:avLst/>
              </a:prstGeom>
              <a:blipFill>
                <a:blip r:embed="rId6"/>
                <a:stretch>
                  <a:fillRect l="-1629" t="-142045" r="-2444" b="-196591"/>
                </a:stretch>
              </a:blipFill>
            </p:spPr>
            <p:txBody>
              <a:bodyPr/>
              <a:lstStyle/>
              <a:p>
                <a:r>
                  <a:rPr lang="zh-CN" altLang="en-US">
                    <a:noFill/>
                  </a:rPr>
                  <a:t> </a:t>
                </a:r>
              </a:p>
            </p:txBody>
          </p:sp>
        </mc:Fallback>
      </mc:AlternateContent>
      <p:grpSp>
        <p:nvGrpSpPr>
          <p:cNvPr id="245" name="组合 244">
            <a:extLst>
              <a:ext uri="{FF2B5EF4-FFF2-40B4-BE49-F238E27FC236}">
                <a16:creationId xmlns:a16="http://schemas.microsoft.com/office/drawing/2014/main" id="{7C51732D-8FC4-4913-AEE1-EDC9A9FB5CA9}"/>
              </a:ext>
            </a:extLst>
          </p:cNvPr>
          <p:cNvGrpSpPr/>
          <p:nvPr/>
        </p:nvGrpSpPr>
        <p:grpSpPr>
          <a:xfrm>
            <a:off x="2495097" y="4461891"/>
            <a:ext cx="3076505" cy="513640"/>
            <a:chOff x="2495097" y="4789803"/>
            <a:chExt cx="3076505" cy="513640"/>
          </a:xfrm>
        </p:grpSpPr>
        <p:sp>
          <p:nvSpPr>
            <p:cNvPr id="246" name="箭头: 右 245">
              <a:extLst>
                <a:ext uri="{FF2B5EF4-FFF2-40B4-BE49-F238E27FC236}">
                  <a16:creationId xmlns:a16="http://schemas.microsoft.com/office/drawing/2014/main" id="{2A76EC80-CD8C-4468-9E12-CE69DEF62A85}"/>
                </a:ext>
              </a:extLst>
            </p:cNvPr>
            <p:cNvSpPr/>
            <p:nvPr/>
          </p:nvSpPr>
          <p:spPr>
            <a:xfrm>
              <a:off x="2495097" y="5112998"/>
              <a:ext cx="3076505" cy="190445"/>
            </a:xfrm>
            <a:prstGeom prst="rightArrow">
              <a:avLst/>
            </a:prstGeom>
            <a:no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200" dirty="0">
                <a:solidFill>
                  <a:schemeClr val="tx1"/>
                </a:solidFill>
                <a:latin typeface="Bahnschrift SemiLight" panose="020B0502040204020203" pitchFamily="34" charset="0"/>
                <a:cs typeface="Fira Code Light" panose="020B0809050000020004" pitchFamily="49" charset="0"/>
              </a:endParaRPr>
            </a:p>
          </p:txBody>
        </p:sp>
        <p:sp>
          <p:nvSpPr>
            <p:cNvPr id="247" name="文本框 246">
              <a:extLst>
                <a:ext uri="{FF2B5EF4-FFF2-40B4-BE49-F238E27FC236}">
                  <a16:creationId xmlns:a16="http://schemas.microsoft.com/office/drawing/2014/main" id="{7952F22D-6D36-4C38-9675-52466012E8B5}"/>
                </a:ext>
              </a:extLst>
            </p:cNvPr>
            <p:cNvSpPr txBox="1"/>
            <p:nvPr/>
          </p:nvSpPr>
          <p:spPr>
            <a:xfrm>
              <a:off x="2790328" y="4789803"/>
              <a:ext cx="2354848"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Axis Mappings</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775669892"/>
      </p:ext>
    </p:extLst>
  </p:cSld>
  <p:clrMapOvr>
    <a:masterClrMapping/>
  </p:clrMapOvr>
  <mc:AlternateContent xmlns:mc="http://schemas.openxmlformats.org/markup-compatibility/2006">
    <mc:Choice xmlns:p14="http://schemas.microsoft.com/office/powerpoint/2010/main" Requires="p14">
      <p:transition spd="slow" p14:dur="2000" advTm="43897"/>
    </mc:Choice>
    <mc:Fallback>
      <p:transition spd="slow" advTm="438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45"/>
                                        </p:tgtEl>
                                        <p:attrNameLst>
                                          <p:attrName>style.visibility</p:attrName>
                                        </p:attrNameLst>
                                      </p:cBhvr>
                                      <p:to>
                                        <p:strVal val="visible"/>
                                      </p:to>
                                    </p:set>
                                    <p:animEffect transition="in" filter="wipe(left)">
                                      <p:cBhvr>
                                        <p:cTn id="18" dur="500"/>
                                        <p:tgtEl>
                                          <p:spTgt spid="24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50"/>
                                        </p:tgtEl>
                                        <p:attrNameLst>
                                          <p:attrName>style.visibility</p:attrName>
                                        </p:attrNameLst>
                                      </p:cBhvr>
                                      <p:to>
                                        <p:strVal val="visible"/>
                                      </p:to>
                                    </p:set>
                                    <p:animEffect transition="in" filter="wipe(left)">
                                      <p:cBhvr>
                                        <p:cTn id="34" dur="500"/>
                                        <p:tgtEl>
                                          <p:spTgt spid="150"/>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3"/>
                                        </p:tgtEl>
                                        <p:attrNameLst>
                                          <p:attrName>style.visibility</p:attrName>
                                        </p:attrNameLst>
                                      </p:cBhvr>
                                      <p:to>
                                        <p:strVal val="visible"/>
                                      </p:to>
                                    </p:set>
                                    <p:animEffect transition="in" filter="wipe(left)">
                                      <p:cBhvr>
                                        <p:cTn id="43" dur="500"/>
                                        <p:tgtEl>
                                          <p:spTgt spid="153"/>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500"/>
                                        <p:tgtEl>
                                          <p:spTgt spid="156"/>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200"/>
                                        </p:tgtEl>
                                        <p:attrNameLst>
                                          <p:attrName>style.visibility</p:attrName>
                                        </p:attrNameLst>
                                      </p:cBhvr>
                                      <p:to>
                                        <p:strVal val="visible"/>
                                      </p:to>
                                    </p:set>
                                    <p:animEffect transition="in" filter="fade">
                                      <p:cBhvr>
                                        <p:cTn id="55"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C4906-AB17-4BA2-85A5-6CA95D491E0D}"/>
              </a:ext>
            </a:extLst>
          </p:cNvPr>
          <p:cNvSpPr>
            <a:spLocks noGrp="1"/>
          </p:cNvSpPr>
          <p:nvPr>
            <p:ph type="title"/>
          </p:nvPr>
        </p:nvSpPr>
        <p:spPr/>
        <p:txBody>
          <a:bodyPr/>
          <a:lstStyle/>
          <a:p>
            <a:r>
              <a:rPr lang="en-US" altLang="zh-CN" dirty="0"/>
              <a:t>Graph Partition with Axis Connecting Graph (ACG)</a:t>
            </a:r>
            <a:endParaRPr lang="zh-CN" altLang="en-US" dirty="0"/>
          </a:p>
        </p:txBody>
      </p:sp>
      <p:grpSp>
        <p:nvGrpSpPr>
          <p:cNvPr id="4" name="组合 3">
            <a:extLst>
              <a:ext uri="{FF2B5EF4-FFF2-40B4-BE49-F238E27FC236}">
                <a16:creationId xmlns:a16="http://schemas.microsoft.com/office/drawing/2014/main" id="{FDBF87EC-0347-43AC-9E25-A910A4AED841}"/>
              </a:ext>
            </a:extLst>
          </p:cNvPr>
          <p:cNvGrpSpPr/>
          <p:nvPr/>
        </p:nvGrpSpPr>
        <p:grpSpPr>
          <a:xfrm>
            <a:off x="7098408" y="1790440"/>
            <a:ext cx="1189889" cy="2117744"/>
            <a:chOff x="1529181" y="2352758"/>
            <a:chExt cx="1189889" cy="2117744"/>
          </a:xfrm>
        </p:grpSpPr>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9D044268-1FA9-4739-9F1E-38C110256E5D}"/>
                    </a:ext>
                  </a:extLst>
                </p:cNvPr>
                <p:cNvSpPr/>
                <p:nvPr/>
              </p:nvSpPr>
              <p:spPr>
                <a:xfrm>
                  <a:off x="1529181" y="2352758"/>
                  <a:ext cx="409621" cy="408623"/>
                </a:xfrm>
                <a:prstGeom prst="roundRect">
                  <a:avLst>
                    <a:gd name="adj" fmla="val 27390"/>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libri" panose="020F0502020204030204" pitchFamily="34" charset="0"/>
                            <a:cs typeface="Calibri" panose="020F0502020204030204" pitchFamily="34" charset="0"/>
                          </a:rPr>
                          <m:t>𝑆</m:t>
                        </m:r>
                      </m:oMath>
                    </m:oMathPara>
                  </a14:m>
                  <a:endParaRPr lang="zh-CN" altLang="en-US" dirty="0">
                    <a:latin typeface="Bahnschrift SemiLight" panose="020B0502040204020203" pitchFamily="34" charset="0"/>
                  </a:endParaRPr>
                </a:p>
              </p:txBody>
            </p:sp>
          </mc:Choice>
          <mc:Fallback xmlns="">
            <p:sp>
              <p:nvSpPr>
                <p:cNvPr id="155" name="矩形: 圆角 154">
                  <a:extLst>
                    <a:ext uri="{FF2B5EF4-FFF2-40B4-BE49-F238E27FC236}">
                      <a16:creationId xmlns:a16="http://schemas.microsoft.com/office/drawing/2014/main" id="{987A91E3-FDA9-4D47-B2C5-790A7760B590}"/>
                    </a:ext>
                  </a:extLst>
                </p:cNvPr>
                <p:cNvSpPr>
                  <a:spLocks noRot="1" noChangeAspect="1" noMove="1" noResize="1" noEditPoints="1" noAdjustHandles="1" noChangeArrowheads="1" noChangeShapeType="1" noTextEdit="1"/>
                </p:cNvSpPr>
                <p:nvPr/>
              </p:nvSpPr>
              <p:spPr>
                <a:xfrm>
                  <a:off x="1529181" y="2352758"/>
                  <a:ext cx="409621" cy="408623"/>
                </a:xfrm>
                <a:prstGeom prst="roundRect">
                  <a:avLst>
                    <a:gd name="adj" fmla="val 27390"/>
                  </a:avLst>
                </a:prstGeom>
                <a:blipFill>
                  <a:blip r:embed="rId6"/>
                  <a:stretch>
                    <a:fillRect/>
                  </a:stretch>
                </a:blipFill>
              </p:spPr>
              <p:txBody>
                <a:bodyPr/>
                <a:lstStyle/>
                <a:p>
                  <a:r>
                    <a:rPr lang="zh-CN" altLang="en-US">
                      <a:noFill/>
                    </a:rPr>
                    <a:t> </a:t>
                  </a:r>
                </a:p>
              </p:txBody>
            </p:sp>
          </mc:Fallback>
        </mc:AlternateContent>
        <p:sp>
          <p:nvSpPr>
            <p:cNvPr id="6" name="矩形: 圆角 5">
              <a:extLst>
                <a:ext uri="{FF2B5EF4-FFF2-40B4-BE49-F238E27FC236}">
                  <a16:creationId xmlns:a16="http://schemas.microsoft.com/office/drawing/2014/main" id="{AD8D9374-FBA1-437E-8487-4715DD6CC045}"/>
                </a:ext>
              </a:extLst>
            </p:cNvPr>
            <p:cNvSpPr/>
            <p:nvPr/>
          </p:nvSpPr>
          <p:spPr>
            <a:xfrm>
              <a:off x="1532008" y="2365259"/>
              <a:ext cx="1187062" cy="2105243"/>
            </a:xfrm>
            <a:prstGeom prst="roundRect">
              <a:avLst>
                <a:gd name="adj" fmla="val 6305"/>
              </a:avLst>
            </a:prstGeom>
            <a:noFill/>
            <a:ln w="19050">
              <a:solidFill>
                <a:schemeClr val="accent3"/>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grpSp>
      <p:grpSp>
        <p:nvGrpSpPr>
          <p:cNvPr id="7" name="组合 6">
            <a:extLst>
              <a:ext uri="{FF2B5EF4-FFF2-40B4-BE49-F238E27FC236}">
                <a16:creationId xmlns:a16="http://schemas.microsoft.com/office/drawing/2014/main" id="{5B1BB904-549E-4725-ACA0-DA4E8F2232C8}"/>
              </a:ext>
            </a:extLst>
          </p:cNvPr>
          <p:cNvGrpSpPr/>
          <p:nvPr/>
        </p:nvGrpSpPr>
        <p:grpSpPr>
          <a:xfrm>
            <a:off x="6682755" y="994868"/>
            <a:ext cx="1496094" cy="3210839"/>
            <a:chOff x="1113528" y="1557186"/>
            <a:chExt cx="1496094" cy="3210839"/>
          </a:xfrm>
        </p:grpSpPr>
        <p:sp>
          <p:nvSpPr>
            <p:cNvPr id="8" name="矩形: 圆角 7">
              <a:extLst>
                <a:ext uri="{FF2B5EF4-FFF2-40B4-BE49-F238E27FC236}">
                  <a16:creationId xmlns:a16="http://schemas.microsoft.com/office/drawing/2014/main" id="{5E93D1DD-456F-49E7-BF62-7C10BED15B8C}"/>
                </a:ext>
              </a:extLst>
            </p:cNvPr>
            <p:cNvSpPr/>
            <p:nvPr/>
          </p:nvSpPr>
          <p:spPr>
            <a:xfrm>
              <a:off x="2287019" y="1962025"/>
              <a:ext cx="318638" cy="302892"/>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0</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sp>
          <p:nvSpPr>
            <p:cNvPr id="9" name="矩形: 圆角 8">
              <a:extLst>
                <a:ext uri="{FF2B5EF4-FFF2-40B4-BE49-F238E27FC236}">
                  <a16:creationId xmlns:a16="http://schemas.microsoft.com/office/drawing/2014/main" id="{229D9A48-B41F-4285-8191-58DD5A2A0FF2}"/>
                </a:ext>
              </a:extLst>
            </p:cNvPr>
            <p:cNvSpPr/>
            <p:nvPr/>
          </p:nvSpPr>
          <p:spPr>
            <a:xfrm>
              <a:off x="2287019" y="2451537"/>
              <a:ext cx="318638" cy="302892"/>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3</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10" name="直接箭头连接符 9">
              <a:extLst>
                <a:ext uri="{FF2B5EF4-FFF2-40B4-BE49-F238E27FC236}">
                  <a16:creationId xmlns:a16="http://schemas.microsoft.com/office/drawing/2014/main" id="{15EAF029-BEB7-48E2-B928-AB106606401A}"/>
                </a:ext>
              </a:extLst>
            </p:cNvPr>
            <p:cNvCxnSpPr>
              <a:stCxn id="8" idx="2"/>
              <a:endCxn id="9" idx="0"/>
            </p:cNvCxnSpPr>
            <p:nvPr/>
          </p:nvCxnSpPr>
          <p:spPr>
            <a:xfrm>
              <a:off x="2446338" y="2264917"/>
              <a:ext cx="0" cy="18662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3DA221F9-35C1-4E5D-8861-1EAC4D76AAF0}"/>
                </a:ext>
              </a:extLst>
            </p:cNvPr>
            <p:cNvCxnSpPr>
              <a:stCxn id="9" idx="2"/>
              <a:endCxn id="22" idx="0"/>
            </p:cNvCxnSpPr>
            <p:nvPr/>
          </p:nvCxnSpPr>
          <p:spPr>
            <a:xfrm flipH="1">
              <a:off x="1808578" y="2754429"/>
              <a:ext cx="637760" cy="28787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4D09DFA2-A081-41C5-9CB2-21BDE99A1EBF}"/>
                </a:ext>
              </a:extLst>
            </p:cNvPr>
            <p:cNvSpPr/>
            <p:nvPr/>
          </p:nvSpPr>
          <p:spPr>
            <a:xfrm>
              <a:off x="1113528" y="2524184"/>
              <a:ext cx="318638" cy="302892"/>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1</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13" name="直接箭头连接符 12">
              <a:extLst>
                <a:ext uri="{FF2B5EF4-FFF2-40B4-BE49-F238E27FC236}">
                  <a16:creationId xmlns:a16="http://schemas.microsoft.com/office/drawing/2014/main" id="{781D2172-BC42-498C-9AB2-07E73F47A854}"/>
                </a:ext>
              </a:extLst>
            </p:cNvPr>
            <p:cNvCxnSpPr>
              <a:stCxn id="12" idx="2"/>
              <a:endCxn id="22" idx="0"/>
            </p:cNvCxnSpPr>
            <p:nvPr/>
          </p:nvCxnSpPr>
          <p:spPr>
            <a:xfrm>
              <a:off x="1272847" y="2827076"/>
              <a:ext cx="535731" cy="21522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EEBF7008-FD8C-406F-B516-5C2DAE20AF51}"/>
                </a:ext>
              </a:extLst>
            </p:cNvPr>
            <p:cNvSpPr/>
            <p:nvPr/>
          </p:nvSpPr>
          <p:spPr>
            <a:xfrm>
              <a:off x="1649259" y="3566612"/>
              <a:ext cx="318638" cy="302892"/>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5</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sp>
          <p:nvSpPr>
            <p:cNvPr id="15" name="矩形: 圆角 14">
              <a:extLst>
                <a:ext uri="{FF2B5EF4-FFF2-40B4-BE49-F238E27FC236}">
                  <a16:creationId xmlns:a16="http://schemas.microsoft.com/office/drawing/2014/main" id="{24EE8AC0-C39F-455F-B500-55289C3FD43E}"/>
                </a:ext>
              </a:extLst>
            </p:cNvPr>
            <p:cNvSpPr/>
            <p:nvPr/>
          </p:nvSpPr>
          <p:spPr>
            <a:xfrm>
              <a:off x="2290984" y="4032901"/>
              <a:ext cx="318638" cy="302892"/>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8</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16" name="直接箭头连接符 15">
              <a:extLst>
                <a:ext uri="{FF2B5EF4-FFF2-40B4-BE49-F238E27FC236}">
                  <a16:creationId xmlns:a16="http://schemas.microsoft.com/office/drawing/2014/main" id="{0E27458D-8F1C-4794-9273-61770A22E4DA}"/>
                </a:ext>
              </a:extLst>
            </p:cNvPr>
            <p:cNvCxnSpPr>
              <a:stCxn id="14" idx="2"/>
              <a:endCxn id="15" idx="0"/>
            </p:cNvCxnSpPr>
            <p:nvPr/>
          </p:nvCxnSpPr>
          <p:spPr>
            <a:xfrm>
              <a:off x="1808578" y="3869504"/>
              <a:ext cx="641725" cy="16339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DC133317-228C-4113-877B-3C16A129A1B6}"/>
                </a:ext>
              </a:extLst>
            </p:cNvPr>
            <p:cNvCxnSpPr>
              <a:stCxn id="9" idx="2"/>
              <a:endCxn id="15" idx="0"/>
            </p:cNvCxnSpPr>
            <p:nvPr/>
          </p:nvCxnSpPr>
          <p:spPr>
            <a:xfrm>
              <a:off x="2446338" y="2754429"/>
              <a:ext cx="3965" cy="127847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8" name="矩形: 圆角 17">
              <a:extLst>
                <a:ext uri="{FF2B5EF4-FFF2-40B4-BE49-F238E27FC236}">
                  <a16:creationId xmlns:a16="http://schemas.microsoft.com/office/drawing/2014/main" id="{31EE9D06-B61E-4E61-A751-8349B0C5BCF9}"/>
                </a:ext>
              </a:extLst>
            </p:cNvPr>
            <p:cNvSpPr/>
            <p:nvPr/>
          </p:nvSpPr>
          <p:spPr>
            <a:xfrm>
              <a:off x="1649258" y="4032902"/>
              <a:ext cx="318638" cy="302892"/>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7</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19" name="直接箭头连接符 18">
              <a:extLst>
                <a:ext uri="{FF2B5EF4-FFF2-40B4-BE49-F238E27FC236}">
                  <a16:creationId xmlns:a16="http://schemas.microsoft.com/office/drawing/2014/main" id="{78222CF3-E1EC-48B5-8B04-522539863CE0}"/>
                </a:ext>
              </a:extLst>
            </p:cNvPr>
            <p:cNvCxnSpPr>
              <a:stCxn id="14" idx="2"/>
              <a:endCxn id="18" idx="0"/>
            </p:cNvCxnSpPr>
            <p:nvPr/>
          </p:nvCxnSpPr>
          <p:spPr>
            <a:xfrm flipH="1">
              <a:off x="1808577" y="3869504"/>
              <a:ext cx="1" cy="163398"/>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0" name="直接箭头连接符 78">
              <a:extLst>
                <a:ext uri="{FF2B5EF4-FFF2-40B4-BE49-F238E27FC236}">
                  <a16:creationId xmlns:a16="http://schemas.microsoft.com/office/drawing/2014/main" id="{F1ADA228-58EC-4F23-A75F-F1FC616B69FF}"/>
                </a:ext>
              </a:extLst>
            </p:cNvPr>
            <p:cNvCxnSpPr>
              <a:stCxn id="12" idx="1"/>
              <a:endCxn id="18" idx="1"/>
            </p:cNvCxnSpPr>
            <p:nvPr/>
          </p:nvCxnSpPr>
          <p:spPr>
            <a:xfrm rot="10800000" flipH="1" flipV="1">
              <a:off x="1113528" y="2675630"/>
              <a:ext cx="535730" cy="1508718"/>
            </a:xfrm>
            <a:prstGeom prst="bentConnector3">
              <a:avLst>
                <a:gd name="adj1" fmla="val -17780"/>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27DA69D9-F1AD-4033-B5B9-6EB619559405}"/>
                </a:ext>
              </a:extLst>
            </p:cNvPr>
            <p:cNvCxnSpPr>
              <a:stCxn id="18" idx="2"/>
            </p:cNvCxnSpPr>
            <p:nvPr/>
          </p:nvCxnSpPr>
          <p:spPr>
            <a:xfrm>
              <a:off x="1808577" y="4335794"/>
              <a:ext cx="243330" cy="25870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id="{38BB17FF-0551-4FDF-843F-E6BCB673A5AC}"/>
                </a:ext>
              </a:extLst>
            </p:cNvPr>
            <p:cNvSpPr/>
            <p:nvPr/>
          </p:nvSpPr>
          <p:spPr>
            <a:xfrm>
              <a:off x="1649259" y="3042303"/>
              <a:ext cx="318638" cy="302892"/>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4</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23" name="直接箭头连接符 22">
              <a:extLst>
                <a:ext uri="{FF2B5EF4-FFF2-40B4-BE49-F238E27FC236}">
                  <a16:creationId xmlns:a16="http://schemas.microsoft.com/office/drawing/2014/main" id="{D1E23653-C68D-44C6-B81E-6C20539DD279}"/>
                </a:ext>
              </a:extLst>
            </p:cNvPr>
            <p:cNvCxnSpPr>
              <a:stCxn id="22" idx="2"/>
              <a:endCxn id="14" idx="0"/>
            </p:cNvCxnSpPr>
            <p:nvPr/>
          </p:nvCxnSpPr>
          <p:spPr>
            <a:xfrm>
              <a:off x="1808578" y="3345195"/>
              <a:ext cx="0" cy="22141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D36A57A9-E3C4-4E39-BDB3-1A027C077682}"/>
                </a:ext>
              </a:extLst>
            </p:cNvPr>
            <p:cNvSpPr/>
            <p:nvPr/>
          </p:nvSpPr>
          <p:spPr>
            <a:xfrm>
              <a:off x="1113528" y="3036934"/>
              <a:ext cx="318638" cy="302892"/>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2</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25" name="直接箭头连接符 24">
              <a:extLst>
                <a:ext uri="{FF2B5EF4-FFF2-40B4-BE49-F238E27FC236}">
                  <a16:creationId xmlns:a16="http://schemas.microsoft.com/office/drawing/2014/main" id="{38A00E4D-DE18-4FFC-B368-2B2F575EF170}"/>
                </a:ext>
              </a:extLst>
            </p:cNvPr>
            <p:cNvCxnSpPr>
              <a:stCxn id="24" idx="2"/>
              <a:endCxn id="14" idx="0"/>
            </p:cNvCxnSpPr>
            <p:nvPr/>
          </p:nvCxnSpPr>
          <p:spPr>
            <a:xfrm>
              <a:off x="1272847" y="3339826"/>
              <a:ext cx="535731" cy="226786"/>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95051D0F-BDAB-4EC5-A034-63645F0574B9}"/>
                </a:ext>
              </a:extLst>
            </p:cNvPr>
            <p:cNvCxnSpPr>
              <a:stCxn id="22" idx="2"/>
              <a:endCxn id="27" idx="0"/>
            </p:cNvCxnSpPr>
            <p:nvPr/>
          </p:nvCxnSpPr>
          <p:spPr>
            <a:xfrm>
              <a:off x="1808578" y="3345195"/>
              <a:ext cx="402648" cy="22141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a16="http://schemas.microsoft.com/office/drawing/2014/main" id="{AA0A26A1-2AFB-4828-96B1-6968600D8C4E}"/>
                </a:ext>
              </a:extLst>
            </p:cNvPr>
            <p:cNvSpPr/>
            <p:nvPr/>
          </p:nvSpPr>
          <p:spPr>
            <a:xfrm>
              <a:off x="2051907" y="3566612"/>
              <a:ext cx="318638" cy="302892"/>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cs typeface="Fira Code Light" panose="020B0809050000020004" pitchFamily="49" charset="0"/>
                </a:rPr>
                <a:t>6</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cxnSp>
          <p:nvCxnSpPr>
            <p:cNvPr id="28" name="直接箭头连接符 27">
              <a:extLst>
                <a:ext uri="{FF2B5EF4-FFF2-40B4-BE49-F238E27FC236}">
                  <a16:creationId xmlns:a16="http://schemas.microsoft.com/office/drawing/2014/main" id="{27954408-8B00-41BA-830E-76F0A7439AD5}"/>
                </a:ext>
              </a:extLst>
            </p:cNvPr>
            <p:cNvCxnSpPr>
              <a:stCxn id="15" idx="2"/>
            </p:cNvCxnSpPr>
            <p:nvPr/>
          </p:nvCxnSpPr>
          <p:spPr>
            <a:xfrm>
              <a:off x="2450303" y="4335793"/>
              <a:ext cx="0" cy="29254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F62F23EB-5A92-470B-A763-92ACBDD30218}"/>
                </a:ext>
              </a:extLst>
            </p:cNvPr>
            <p:cNvCxnSpPr>
              <a:endCxn id="8" idx="0"/>
            </p:cNvCxnSpPr>
            <p:nvPr/>
          </p:nvCxnSpPr>
          <p:spPr>
            <a:xfrm>
              <a:off x="2446338" y="1815250"/>
              <a:ext cx="0" cy="14677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5725A15B-2A4D-4E07-ADFF-66515678637C}"/>
                </a:ext>
              </a:extLst>
            </p:cNvPr>
            <p:cNvCxnSpPr>
              <a:stCxn id="18" idx="2"/>
            </p:cNvCxnSpPr>
            <p:nvPr/>
          </p:nvCxnSpPr>
          <p:spPr>
            <a:xfrm flipH="1">
              <a:off x="1609740" y="4335794"/>
              <a:ext cx="198837" cy="25870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1547C917-DE06-4F79-B49C-2EF916449C67}"/>
                </a:ext>
              </a:extLst>
            </p:cNvPr>
            <p:cNvSpPr txBox="1"/>
            <p:nvPr/>
          </p:nvSpPr>
          <p:spPr>
            <a:xfrm>
              <a:off x="1547750" y="4520807"/>
              <a:ext cx="130277" cy="247218"/>
            </a:xfrm>
            <a:prstGeom prst="rect">
              <a:avLst/>
            </a:prstGeom>
            <a:noFill/>
          </p:spPr>
          <p:txBody>
            <a:bodyPr wrap="square" lIns="0" tIns="0" rIns="0" bIns="0" rtlCol="0" anchor="ctr" anchorCtr="0">
              <a:noAutofit/>
            </a:bodyPr>
            <a:lstStyle/>
            <a:p>
              <a:r>
                <a:rPr lang="en-US" altLang="zh-CN"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dirty="0">
                <a:latin typeface="Bahnschrift SemiLight" panose="020B0502040204020203" pitchFamily="34" charset="0"/>
                <a:cs typeface="Calibri" panose="020F0502020204030204" pitchFamily="34" charset="0"/>
              </a:endParaRPr>
            </a:p>
          </p:txBody>
        </p:sp>
        <p:sp>
          <p:nvSpPr>
            <p:cNvPr id="32" name="文本框 31">
              <a:extLst>
                <a:ext uri="{FF2B5EF4-FFF2-40B4-BE49-F238E27FC236}">
                  <a16:creationId xmlns:a16="http://schemas.microsoft.com/office/drawing/2014/main" id="{D4B84D2B-9773-4AEE-B13F-4DA910716658}"/>
                </a:ext>
              </a:extLst>
            </p:cNvPr>
            <p:cNvSpPr txBox="1"/>
            <p:nvPr/>
          </p:nvSpPr>
          <p:spPr>
            <a:xfrm>
              <a:off x="1978035" y="4520807"/>
              <a:ext cx="130277" cy="247218"/>
            </a:xfrm>
            <a:prstGeom prst="rect">
              <a:avLst/>
            </a:prstGeom>
            <a:noFill/>
          </p:spPr>
          <p:txBody>
            <a:bodyPr wrap="square" lIns="0" tIns="0" rIns="0" bIns="0" rtlCol="0" anchor="ctr" anchorCtr="0">
              <a:noAutofit/>
            </a:bodyPr>
            <a:lstStyle/>
            <a:p>
              <a:r>
                <a:rPr lang="en-US" altLang="zh-CN"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dirty="0">
                <a:latin typeface="Bahnschrift SemiLight" panose="020B0502040204020203"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B0522861-9632-42A0-9A33-202BA7F3101C}"/>
                </a:ext>
              </a:extLst>
            </p:cNvPr>
            <p:cNvSpPr txBox="1"/>
            <p:nvPr/>
          </p:nvSpPr>
          <p:spPr>
            <a:xfrm>
              <a:off x="2385164" y="4520807"/>
              <a:ext cx="130277" cy="247218"/>
            </a:xfrm>
            <a:prstGeom prst="rect">
              <a:avLst/>
            </a:prstGeom>
            <a:noFill/>
          </p:spPr>
          <p:txBody>
            <a:bodyPr wrap="square" lIns="0" tIns="0" rIns="0" bIns="0" rtlCol="0" anchor="ctr" anchorCtr="0">
              <a:noAutofit/>
            </a:bodyPr>
            <a:lstStyle/>
            <a:p>
              <a:r>
                <a:rPr lang="en-US" altLang="zh-CN"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dirty="0">
                <a:latin typeface="Bahnschrift SemiLight" panose="020B0502040204020203"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A97D6A46-7B5D-4C6B-8E25-AD074154F77B}"/>
                </a:ext>
              </a:extLst>
            </p:cNvPr>
            <p:cNvSpPr txBox="1"/>
            <p:nvPr/>
          </p:nvSpPr>
          <p:spPr>
            <a:xfrm>
              <a:off x="2381199" y="1557186"/>
              <a:ext cx="130277" cy="247218"/>
            </a:xfrm>
            <a:prstGeom prst="rect">
              <a:avLst/>
            </a:prstGeom>
            <a:noFill/>
          </p:spPr>
          <p:txBody>
            <a:bodyPr wrap="square" lIns="0" tIns="0" rIns="0" bIns="0" rtlCol="0" anchor="ctr" anchorCtr="0">
              <a:noAutofit/>
            </a:bodyPr>
            <a:lstStyle/>
            <a:p>
              <a:r>
                <a:rPr lang="en-US" altLang="zh-CN"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dirty="0">
                <a:latin typeface="Bahnschrift SemiLight" panose="020B0502040204020203" pitchFamily="34" charset="0"/>
                <a:cs typeface="Calibri" panose="020F0502020204030204" pitchFamily="34" charset="0"/>
              </a:endParaRPr>
            </a:p>
          </p:txBody>
        </p:sp>
      </p:grpSp>
      <p:sp>
        <p:nvSpPr>
          <p:cNvPr id="35" name="矩形: 圆角 34">
            <a:extLst>
              <a:ext uri="{FF2B5EF4-FFF2-40B4-BE49-F238E27FC236}">
                <a16:creationId xmlns:a16="http://schemas.microsoft.com/office/drawing/2014/main" id="{153C9F1C-7BA2-47EC-BFCD-D650D1A34C07}"/>
              </a:ext>
            </a:extLst>
          </p:cNvPr>
          <p:cNvSpPr/>
          <p:nvPr/>
        </p:nvSpPr>
        <p:spPr>
          <a:xfrm>
            <a:off x="11647019" y="1374130"/>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S</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36" name="矩形: 圆角 35">
            <a:extLst>
              <a:ext uri="{FF2B5EF4-FFF2-40B4-BE49-F238E27FC236}">
                <a16:creationId xmlns:a16="http://schemas.microsoft.com/office/drawing/2014/main" id="{75B051ED-46C1-4A79-89F7-84E4341161D8}"/>
              </a:ext>
            </a:extLst>
          </p:cNvPr>
          <p:cNvSpPr/>
          <p:nvPr/>
        </p:nvSpPr>
        <p:spPr>
          <a:xfrm>
            <a:off x="11647019" y="1817613"/>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3</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baseline="-25000" dirty="0">
              <a:solidFill>
                <a:schemeClr val="tx1"/>
              </a:solidFill>
              <a:latin typeface="Bahnschrift SemiLight" panose="020B0502040204020203" pitchFamily="34" charset="0"/>
              <a:cs typeface="Fira Code Light" panose="020B0809050000020004" pitchFamily="49" charset="0"/>
            </a:endParaRPr>
          </a:p>
        </p:txBody>
      </p:sp>
      <p:cxnSp>
        <p:nvCxnSpPr>
          <p:cNvPr id="37" name="直接箭头连接符 36">
            <a:extLst>
              <a:ext uri="{FF2B5EF4-FFF2-40B4-BE49-F238E27FC236}">
                <a16:creationId xmlns:a16="http://schemas.microsoft.com/office/drawing/2014/main" id="{3CDFE49B-20D1-49AB-A854-716EBB578F32}"/>
              </a:ext>
            </a:extLst>
          </p:cNvPr>
          <p:cNvCxnSpPr>
            <a:stCxn id="35" idx="2"/>
            <a:endCxn id="36" idx="0"/>
          </p:cNvCxnSpPr>
          <p:nvPr/>
        </p:nvCxnSpPr>
        <p:spPr>
          <a:xfrm>
            <a:off x="11791357" y="1648542"/>
            <a:ext cx="0" cy="16907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F84296D5-9A1C-4F07-9CFD-8C051ED10A94}"/>
              </a:ext>
            </a:extLst>
          </p:cNvPr>
          <p:cNvCxnSpPr>
            <a:stCxn id="36" idx="2"/>
            <a:endCxn id="48" idx="0"/>
          </p:cNvCxnSpPr>
          <p:nvPr/>
        </p:nvCxnSpPr>
        <p:spPr>
          <a:xfrm flipH="1">
            <a:off x="11213566" y="2092024"/>
            <a:ext cx="577790" cy="26080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39" name="矩形: 圆角 38">
            <a:extLst>
              <a:ext uri="{FF2B5EF4-FFF2-40B4-BE49-F238E27FC236}">
                <a16:creationId xmlns:a16="http://schemas.microsoft.com/office/drawing/2014/main" id="{01E04407-144D-4775-85B2-25E08BDCD3E5}"/>
              </a:ext>
            </a:extLst>
          </p:cNvPr>
          <p:cNvSpPr/>
          <p:nvPr/>
        </p:nvSpPr>
        <p:spPr>
          <a:xfrm>
            <a:off x="10203871" y="1883430"/>
            <a:ext cx="288677" cy="274411"/>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40" name="直接箭头连接符 39">
            <a:extLst>
              <a:ext uri="{FF2B5EF4-FFF2-40B4-BE49-F238E27FC236}">
                <a16:creationId xmlns:a16="http://schemas.microsoft.com/office/drawing/2014/main" id="{4E9BFAE3-9B46-4895-BB4F-7B71CB6D97A2}"/>
              </a:ext>
            </a:extLst>
          </p:cNvPr>
          <p:cNvCxnSpPr>
            <a:stCxn id="39" idx="2"/>
            <a:endCxn id="48" idx="0"/>
          </p:cNvCxnSpPr>
          <p:nvPr/>
        </p:nvCxnSpPr>
        <p:spPr>
          <a:xfrm>
            <a:off x="10348210" y="2157840"/>
            <a:ext cx="865357" cy="19498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41" name="矩形: 圆角 40">
            <a:extLst>
              <a:ext uri="{FF2B5EF4-FFF2-40B4-BE49-F238E27FC236}">
                <a16:creationId xmlns:a16="http://schemas.microsoft.com/office/drawing/2014/main" id="{C6A9A454-5EFB-4AB3-AD76-43F7CE9035B8}"/>
              </a:ext>
            </a:extLst>
          </p:cNvPr>
          <p:cNvSpPr/>
          <p:nvPr/>
        </p:nvSpPr>
        <p:spPr>
          <a:xfrm>
            <a:off x="11069228" y="2827837"/>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5</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baseline="-25000" dirty="0">
              <a:solidFill>
                <a:schemeClr val="tx1"/>
              </a:solidFill>
              <a:latin typeface="Bahnschrift SemiLight" panose="020B0502040204020203" pitchFamily="34" charset="0"/>
              <a:cs typeface="Fira Code Light" panose="020B0809050000020004" pitchFamily="49" charset="0"/>
            </a:endParaRPr>
          </a:p>
        </p:txBody>
      </p:sp>
      <p:sp>
        <p:nvSpPr>
          <p:cNvPr id="42" name="矩形: 圆角 41">
            <a:extLst>
              <a:ext uri="{FF2B5EF4-FFF2-40B4-BE49-F238E27FC236}">
                <a16:creationId xmlns:a16="http://schemas.microsoft.com/office/drawing/2014/main" id="{545968FA-F59B-420E-A7B8-06BCF268D476}"/>
              </a:ext>
            </a:extLst>
          </p:cNvPr>
          <p:cNvSpPr/>
          <p:nvPr/>
        </p:nvSpPr>
        <p:spPr>
          <a:xfrm>
            <a:off x="11650610" y="3250279"/>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8</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baseline="-25000" dirty="0">
              <a:solidFill>
                <a:schemeClr val="tx1"/>
              </a:solidFill>
              <a:latin typeface="Bahnschrift SemiLight" panose="020B0502040204020203" pitchFamily="34" charset="0"/>
              <a:cs typeface="Fira Code Light" panose="020B0809050000020004" pitchFamily="49" charset="0"/>
            </a:endParaRPr>
          </a:p>
        </p:txBody>
      </p:sp>
      <p:cxnSp>
        <p:nvCxnSpPr>
          <p:cNvPr id="43" name="直接箭头连接符 42">
            <a:extLst>
              <a:ext uri="{FF2B5EF4-FFF2-40B4-BE49-F238E27FC236}">
                <a16:creationId xmlns:a16="http://schemas.microsoft.com/office/drawing/2014/main" id="{CE6C49A8-5C88-40DD-A8B6-4A72A5B39C4D}"/>
              </a:ext>
            </a:extLst>
          </p:cNvPr>
          <p:cNvCxnSpPr>
            <a:stCxn id="41" idx="2"/>
            <a:endCxn id="42" idx="0"/>
          </p:cNvCxnSpPr>
          <p:nvPr/>
        </p:nvCxnSpPr>
        <p:spPr>
          <a:xfrm>
            <a:off x="11213566" y="3102248"/>
            <a:ext cx="581382" cy="1480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81D9B887-3B8A-4282-9EC5-FEB9A247C3F7}"/>
              </a:ext>
            </a:extLst>
          </p:cNvPr>
          <p:cNvCxnSpPr>
            <a:stCxn id="36" idx="2"/>
            <a:endCxn id="42" idx="0"/>
          </p:cNvCxnSpPr>
          <p:nvPr/>
        </p:nvCxnSpPr>
        <p:spPr>
          <a:xfrm>
            <a:off x="11791357" y="2092024"/>
            <a:ext cx="3592" cy="115825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45" name="矩形: 圆角 44">
            <a:extLst>
              <a:ext uri="{FF2B5EF4-FFF2-40B4-BE49-F238E27FC236}">
                <a16:creationId xmlns:a16="http://schemas.microsoft.com/office/drawing/2014/main" id="{E788B950-166D-41A4-9AFC-85BF00D33748}"/>
              </a:ext>
            </a:extLst>
          </p:cNvPr>
          <p:cNvSpPr/>
          <p:nvPr/>
        </p:nvSpPr>
        <p:spPr>
          <a:xfrm>
            <a:off x="11069226" y="3250281"/>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7</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baseline="-25000" dirty="0">
              <a:solidFill>
                <a:schemeClr val="tx1"/>
              </a:solidFill>
              <a:latin typeface="Bahnschrift SemiLight" panose="020B0502040204020203" pitchFamily="34" charset="0"/>
              <a:cs typeface="Fira Code Light" panose="020B0809050000020004" pitchFamily="49" charset="0"/>
            </a:endParaRPr>
          </a:p>
        </p:txBody>
      </p:sp>
      <p:cxnSp>
        <p:nvCxnSpPr>
          <p:cNvPr id="46" name="直接箭头连接符 45">
            <a:extLst>
              <a:ext uri="{FF2B5EF4-FFF2-40B4-BE49-F238E27FC236}">
                <a16:creationId xmlns:a16="http://schemas.microsoft.com/office/drawing/2014/main" id="{600B1666-8450-4F82-A6A8-7C1CB1996B64}"/>
              </a:ext>
            </a:extLst>
          </p:cNvPr>
          <p:cNvCxnSpPr>
            <a:stCxn id="41" idx="2"/>
            <a:endCxn id="45" idx="0"/>
          </p:cNvCxnSpPr>
          <p:nvPr/>
        </p:nvCxnSpPr>
        <p:spPr>
          <a:xfrm flipH="1">
            <a:off x="11213565" y="3102248"/>
            <a:ext cx="1" cy="14803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 name="直接箭头连接符 78">
            <a:extLst>
              <a:ext uri="{FF2B5EF4-FFF2-40B4-BE49-F238E27FC236}">
                <a16:creationId xmlns:a16="http://schemas.microsoft.com/office/drawing/2014/main" id="{41D8AE12-A62B-41F0-AF23-E8C3BAC14803}"/>
              </a:ext>
            </a:extLst>
          </p:cNvPr>
          <p:cNvCxnSpPr>
            <a:cxnSpLocks/>
            <a:stCxn id="39" idx="3"/>
            <a:endCxn id="45" idx="1"/>
          </p:cNvCxnSpPr>
          <p:nvPr/>
        </p:nvCxnSpPr>
        <p:spPr>
          <a:xfrm>
            <a:off x="10492548" y="2020636"/>
            <a:ext cx="576678" cy="1366851"/>
          </a:xfrm>
          <a:prstGeom prst="bentConnector3">
            <a:avLst>
              <a:gd name="adj1" fmla="val 15149"/>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48" name="矩形: 圆角 47">
            <a:extLst>
              <a:ext uri="{FF2B5EF4-FFF2-40B4-BE49-F238E27FC236}">
                <a16:creationId xmlns:a16="http://schemas.microsoft.com/office/drawing/2014/main" id="{1D27D3B2-7B71-4492-A8B4-E3D105511144}"/>
              </a:ext>
            </a:extLst>
          </p:cNvPr>
          <p:cNvSpPr/>
          <p:nvPr/>
        </p:nvSpPr>
        <p:spPr>
          <a:xfrm>
            <a:off x="11069228" y="2352829"/>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4</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49" name="直接箭头连接符 48">
            <a:extLst>
              <a:ext uri="{FF2B5EF4-FFF2-40B4-BE49-F238E27FC236}">
                <a16:creationId xmlns:a16="http://schemas.microsoft.com/office/drawing/2014/main" id="{6FA1DD0B-2FBE-4A3C-9334-F9D55B5A3B68}"/>
              </a:ext>
            </a:extLst>
          </p:cNvPr>
          <p:cNvCxnSpPr>
            <a:stCxn id="48" idx="2"/>
            <a:endCxn id="41" idx="0"/>
          </p:cNvCxnSpPr>
          <p:nvPr/>
        </p:nvCxnSpPr>
        <p:spPr>
          <a:xfrm>
            <a:off x="11213565" y="2627239"/>
            <a:ext cx="0" cy="20059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50" name="矩形: 圆角 49">
            <a:extLst>
              <a:ext uri="{FF2B5EF4-FFF2-40B4-BE49-F238E27FC236}">
                <a16:creationId xmlns:a16="http://schemas.microsoft.com/office/drawing/2014/main" id="{14687422-8B8A-4315-B3F2-5049786D9586}"/>
              </a:ext>
            </a:extLst>
          </p:cNvPr>
          <p:cNvSpPr/>
          <p:nvPr/>
        </p:nvSpPr>
        <p:spPr>
          <a:xfrm>
            <a:off x="10656226" y="2347964"/>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S</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51" name="直接箭头连接符 50">
            <a:extLst>
              <a:ext uri="{FF2B5EF4-FFF2-40B4-BE49-F238E27FC236}">
                <a16:creationId xmlns:a16="http://schemas.microsoft.com/office/drawing/2014/main" id="{6AD13D83-6C2F-4965-8CF3-2A9D6AFA6D8E}"/>
              </a:ext>
            </a:extLst>
          </p:cNvPr>
          <p:cNvCxnSpPr>
            <a:stCxn id="50" idx="2"/>
            <a:endCxn id="41" idx="0"/>
          </p:cNvCxnSpPr>
          <p:nvPr/>
        </p:nvCxnSpPr>
        <p:spPr>
          <a:xfrm>
            <a:off x="10800565" y="2622375"/>
            <a:ext cx="413002" cy="20546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7E9ECECB-1C69-4ADD-9D55-F88F955477AE}"/>
              </a:ext>
            </a:extLst>
          </p:cNvPr>
          <p:cNvCxnSpPr>
            <a:stCxn id="48" idx="2"/>
            <a:endCxn id="53" idx="0"/>
          </p:cNvCxnSpPr>
          <p:nvPr/>
        </p:nvCxnSpPr>
        <p:spPr>
          <a:xfrm>
            <a:off x="11213565" y="2627239"/>
            <a:ext cx="364786" cy="20059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53" name="矩形: 圆角 52">
            <a:extLst>
              <a:ext uri="{FF2B5EF4-FFF2-40B4-BE49-F238E27FC236}">
                <a16:creationId xmlns:a16="http://schemas.microsoft.com/office/drawing/2014/main" id="{89AC17BD-EE3C-4E6C-A804-EE7165A7EFD9}"/>
              </a:ext>
            </a:extLst>
          </p:cNvPr>
          <p:cNvSpPr/>
          <p:nvPr/>
        </p:nvSpPr>
        <p:spPr>
          <a:xfrm>
            <a:off x="11434013" y="2827837"/>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6</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baseline="-25000" dirty="0">
              <a:solidFill>
                <a:schemeClr val="tx1"/>
              </a:solidFill>
              <a:latin typeface="Bahnschrift SemiLight" panose="020B0502040204020203" pitchFamily="34" charset="0"/>
              <a:cs typeface="Fira Code Light" panose="020B0809050000020004" pitchFamily="49" charset="0"/>
            </a:endParaRPr>
          </a:p>
        </p:txBody>
      </p:sp>
      <p:sp>
        <p:nvSpPr>
          <p:cNvPr id="54" name="矩形: 圆角 53">
            <a:extLst>
              <a:ext uri="{FF2B5EF4-FFF2-40B4-BE49-F238E27FC236}">
                <a16:creationId xmlns:a16="http://schemas.microsoft.com/office/drawing/2014/main" id="{1285A144-179A-4F23-A8D6-87B02AF431D2}"/>
              </a:ext>
            </a:extLst>
          </p:cNvPr>
          <p:cNvSpPr/>
          <p:nvPr/>
        </p:nvSpPr>
        <p:spPr>
          <a:xfrm flipH="1">
            <a:off x="8761595" y="1374130"/>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S</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55" name="矩形: 圆角 54">
            <a:extLst>
              <a:ext uri="{FF2B5EF4-FFF2-40B4-BE49-F238E27FC236}">
                <a16:creationId xmlns:a16="http://schemas.microsoft.com/office/drawing/2014/main" id="{96DD3070-2BD0-4B6B-9D1E-3429AE533573}"/>
              </a:ext>
            </a:extLst>
          </p:cNvPr>
          <p:cNvSpPr/>
          <p:nvPr/>
        </p:nvSpPr>
        <p:spPr>
          <a:xfrm flipH="1">
            <a:off x="8761595" y="1817613"/>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3</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56" name="直接箭头连接符 55">
            <a:extLst>
              <a:ext uri="{FF2B5EF4-FFF2-40B4-BE49-F238E27FC236}">
                <a16:creationId xmlns:a16="http://schemas.microsoft.com/office/drawing/2014/main" id="{0A28E450-F392-475B-A042-7DE819005220}"/>
              </a:ext>
            </a:extLst>
          </p:cNvPr>
          <p:cNvCxnSpPr>
            <a:stCxn id="54" idx="2"/>
            <a:endCxn id="55" idx="0"/>
          </p:cNvCxnSpPr>
          <p:nvPr/>
        </p:nvCxnSpPr>
        <p:spPr>
          <a:xfrm flipH="1">
            <a:off x="8905933" y="1648542"/>
            <a:ext cx="0" cy="16907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D8BA20E4-5849-40BE-9D5D-95523B8DCC4F}"/>
              </a:ext>
            </a:extLst>
          </p:cNvPr>
          <p:cNvCxnSpPr>
            <a:stCxn id="55" idx="2"/>
            <a:endCxn id="65" idx="0"/>
          </p:cNvCxnSpPr>
          <p:nvPr/>
        </p:nvCxnSpPr>
        <p:spPr>
          <a:xfrm>
            <a:off x="8905933" y="2092024"/>
            <a:ext cx="577790" cy="26080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7DAB37E6-3D04-4B2D-9200-8F97D6B8CDAE}"/>
              </a:ext>
            </a:extLst>
          </p:cNvPr>
          <p:cNvCxnSpPr>
            <a:stCxn id="39" idx="2"/>
            <a:endCxn id="65" idx="0"/>
          </p:cNvCxnSpPr>
          <p:nvPr/>
        </p:nvCxnSpPr>
        <p:spPr>
          <a:xfrm flipH="1">
            <a:off x="9483724" y="2157840"/>
            <a:ext cx="864486" cy="19498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59" name="矩形: 圆角 58">
            <a:extLst>
              <a:ext uri="{FF2B5EF4-FFF2-40B4-BE49-F238E27FC236}">
                <a16:creationId xmlns:a16="http://schemas.microsoft.com/office/drawing/2014/main" id="{F367E5FC-9070-4A1D-99A5-6F26C5AD96DB}"/>
              </a:ext>
            </a:extLst>
          </p:cNvPr>
          <p:cNvSpPr/>
          <p:nvPr/>
        </p:nvSpPr>
        <p:spPr>
          <a:xfrm flipH="1">
            <a:off x="9339385" y="2827837"/>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5</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60" name="矩形: 圆角 59">
            <a:extLst>
              <a:ext uri="{FF2B5EF4-FFF2-40B4-BE49-F238E27FC236}">
                <a16:creationId xmlns:a16="http://schemas.microsoft.com/office/drawing/2014/main" id="{BCE9F643-A5A3-4BAD-B280-21DE1D6A69FF}"/>
              </a:ext>
            </a:extLst>
          </p:cNvPr>
          <p:cNvSpPr/>
          <p:nvPr/>
        </p:nvSpPr>
        <p:spPr>
          <a:xfrm flipH="1">
            <a:off x="8758003" y="3250279"/>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8</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61" name="直接箭头连接符 60">
            <a:extLst>
              <a:ext uri="{FF2B5EF4-FFF2-40B4-BE49-F238E27FC236}">
                <a16:creationId xmlns:a16="http://schemas.microsoft.com/office/drawing/2014/main" id="{60C55C37-5B51-47A6-87F1-C2651C8439E4}"/>
              </a:ext>
            </a:extLst>
          </p:cNvPr>
          <p:cNvCxnSpPr>
            <a:stCxn id="59" idx="2"/>
            <a:endCxn id="60" idx="0"/>
          </p:cNvCxnSpPr>
          <p:nvPr/>
        </p:nvCxnSpPr>
        <p:spPr>
          <a:xfrm flipH="1">
            <a:off x="8902341" y="3102248"/>
            <a:ext cx="581382" cy="1480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D7117376-8758-4858-BB4F-783696E9976B}"/>
              </a:ext>
            </a:extLst>
          </p:cNvPr>
          <p:cNvCxnSpPr>
            <a:stCxn id="55" idx="2"/>
            <a:endCxn id="60" idx="0"/>
          </p:cNvCxnSpPr>
          <p:nvPr/>
        </p:nvCxnSpPr>
        <p:spPr>
          <a:xfrm flipH="1">
            <a:off x="8902341" y="2092024"/>
            <a:ext cx="3592" cy="115825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63" name="矩形: 圆角 62">
            <a:extLst>
              <a:ext uri="{FF2B5EF4-FFF2-40B4-BE49-F238E27FC236}">
                <a16:creationId xmlns:a16="http://schemas.microsoft.com/office/drawing/2014/main" id="{C019D3BC-0E43-4C6C-8D23-6632AB0A6539}"/>
              </a:ext>
            </a:extLst>
          </p:cNvPr>
          <p:cNvSpPr/>
          <p:nvPr/>
        </p:nvSpPr>
        <p:spPr>
          <a:xfrm flipH="1">
            <a:off x="9339387" y="3250281"/>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7</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64" name="直接箭头连接符 63">
            <a:extLst>
              <a:ext uri="{FF2B5EF4-FFF2-40B4-BE49-F238E27FC236}">
                <a16:creationId xmlns:a16="http://schemas.microsoft.com/office/drawing/2014/main" id="{82262E1C-2DBA-42CE-9195-5FD4F804435F}"/>
              </a:ext>
            </a:extLst>
          </p:cNvPr>
          <p:cNvCxnSpPr>
            <a:stCxn id="59" idx="2"/>
            <a:endCxn id="63" idx="0"/>
          </p:cNvCxnSpPr>
          <p:nvPr/>
        </p:nvCxnSpPr>
        <p:spPr>
          <a:xfrm>
            <a:off x="9483724" y="3102248"/>
            <a:ext cx="1" cy="14803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65" name="矩形: 圆角 64">
            <a:extLst>
              <a:ext uri="{FF2B5EF4-FFF2-40B4-BE49-F238E27FC236}">
                <a16:creationId xmlns:a16="http://schemas.microsoft.com/office/drawing/2014/main" id="{9EBBD026-53C6-454D-9584-B1E35D9AD499}"/>
              </a:ext>
            </a:extLst>
          </p:cNvPr>
          <p:cNvSpPr/>
          <p:nvPr/>
        </p:nvSpPr>
        <p:spPr>
          <a:xfrm flipH="1">
            <a:off x="9339385" y="2352829"/>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4</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66" name="直接箭头连接符 65">
            <a:extLst>
              <a:ext uri="{FF2B5EF4-FFF2-40B4-BE49-F238E27FC236}">
                <a16:creationId xmlns:a16="http://schemas.microsoft.com/office/drawing/2014/main" id="{D3A632A5-69EE-4B24-8DFC-DBE4AEA5C63D}"/>
              </a:ext>
            </a:extLst>
          </p:cNvPr>
          <p:cNvCxnSpPr>
            <a:stCxn id="65" idx="2"/>
            <a:endCxn id="59" idx="0"/>
          </p:cNvCxnSpPr>
          <p:nvPr/>
        </p:nvCxnSpPr>
        <p:spPr>
          <a:xfrm flipH="1">
            <a:off x="9483724" y="2627239"/>
            <a:ext cx="0" cy="20059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67" name="矩形: 圆角 66">
            <a:extLst>
              <a:ext uri="{FF2B5EF4-FFF2-40B4-BE49-F238E27FC236}">
                <a16:creationId xmlns:a16="http://schemas.microsoft.com/office/drawing/2014/main" id="{BA767F40-9121-4D71-B007-9855AC7C34F7}"/>
              </a:ext>
            </a:extLst>
          </p:cNvPr>
          <p:cNvSpPr/>
          <p:nvPr/>
        </p:nvSpPr>
        <p:spPr>
          <a:xfrm flipH="1">
            <a:off x="9751513" y="2347964"/>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S</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68" name="直接箭头连接符 67">
            <a:extLst>
              <a:ext uri="{FF2B5EF4-FFF2-40B4-BE49-F238E27FC236}">
                <a16:creationId xmlns:a16="http://schemas.microsoft.com/office/drawing/2014/main" id="{2AD4104B-42E1-4AAE-892B-A0E0F244EA52}"/>
              </a:ext>
            </a:extLst>
          </p:cNvPr>
          <p:cNvCxnSpPr>
            <a:stCxn id="67" idx="2"/>
            <a:endCxn id="59" idx="0"/>
          </p:cNvCxnSpPr>
          <p:nvPr/>
        </p:nvCxnSpPr>
        <p:spPr>
          <a:xfrm flipH="1">
            <a:off x="9483723" y="2622375"/>
            <a:ext cx="412128" cy="20546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50E48D24-6411-4B36-AFBC-C214046A3E61}"/>
              </a:ext>
            </a:extLst>
          </p:cNvPr>
          <p:cNvCxnSpPr>
            <a:stCxn id="65" idx="2"/>
            <a:endCxn id="70" idx="0"/>
          </p:cNvCxnSpPr>
          <p:nvPr/>
        </p:nvCxnSpPr>
        <p:spPr>
          <a:xfrm flipH="1">
            <a:off x="9118936" y="2627239"/>
            <a:ext cx="364786" cy="200597"/>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70" name="矩形: 圆角 69">
            <a:extLst>
              <a:ext uri="{FF2B5EF4-FFF2-40B4-BE49-F238E27FC236}">
                <a16:creationId xmlns:a16="http://schemas.microsoft.com/office/drawing/2014/main" id="{056972B1-12A0-4AE6-BBCC-C6FC8863BAB3}"/>
              </a:ext>
            </a:extLst>
          </p:cNvPr>
          <p:cNvSpPr/>
          <p:nvPr/>
        </p:nvSpPr>
        <p:spPr>
          <a:xfrm flipH="1">
            <a:off x="8974598" y="2827837"/>
            <a:ext cx="288677" cy="27441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6</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71" name="直接箭头连接符 70">
            <a:extLst>
              <a:ext uri="{FF2B5EF4-FFF2-40B4-BE49-F238E27FC236}">
                <a16:creationId xmlns:a16="http://schemas.microsoft.com/office/drawing/2014/main" id="{5A2A8065-704E-4E58-B403-EF279189DF63}"/>
              </a:ext>
            </a:extLst>
          </p:cNvPr>
          <p:cNvCxnSpPr>
            <a:stCxn id="76" idx="3"/>
            <a:endCxn id="54" idx="1"/>
          </p:cNvCxnSpPr>
          <p:nvPr/>
        </p:nvCxnSpPr>
        <p:spPr>
          <a:xfrm flipH="1">
            <a:off x="9050271" y="1511336"/>
            <a:ext cx="1153597" cy="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72" name="直接箭头连接符 78">
            <a:extLst>
              <a:ext uri="{FF2B5EF4-FFF2-40B4-BE49-F238E27FC236}">
                <a16:creationId xmlns:a16="http://schemas.microsoft.com/office/drawing/2014/main" id="{66E0C31A-22E9-4230-9EC5-E1D8C600D173}"/>
              </a:ext>
            </a:extLst>
          </p:cNvPr>
          <p:cNvCxnSpPr>
            <a:cxnSpLocks/>
            <a:stCxn id="39" idx="1"/>
            <a:endCxn id="63" idx="1"/>
          </p:cNvCxnSpPr>
          <p:nvPr/>
        </p:nvCxnSpPr>
        <p:spPr>
          <a:xfrm rot="10800000" flipV="1">
            <a:off x="9628065" y="2020635"/>
            <a:ext cx="575807" cy="1366851"/>
          </a:xfrm>
          <a:prstGeom prst="bentConnector3">
            <a:avLst>
              <a:gd name="adj1" fmla="val 14600"/>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73" name="矩形: 圆角 72">
            <a:extLst>
              <a:ext uri="{FF2B5EF4-FFF2-40B4-BE49-F238E27FC236}">
                <a16:creationId xmlns:a16="http://schemas.microsoft.com/office/drawing/2014/main" id="{FD078EEC-95E2-456B-A078-B3EBE09B1F92}"/>
              </a:ext>
            </a:extLst>
          </p:cNvPr>
          <p:cNvSpPr/>
          <p:nvPr/>
        </p:nvSpPr>
        <p:spPr>
          <a:xfrm flipH="1">
            <a:off x="10203870" y="2347964"/>
            <a:ext cx="288677" cy="274411"/>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74" name="直接箭头连接符 73">
            <a:extLst>
              <a:ext uri="{FF2B5EF4-FFF2-40B4-BE49-F238E27FC236}">
                <a16:creationId xmlns:a16="http://schemas.microsoft.com/office/drawing/2014/main" id="{1911B5E5-105A-4EA9-A5FC-91CE095C3B87}"/>
              </a:ext>
            </a:extLst>
          </p:cNvPr>
          <p:cNvCxnSpPr>
            <a:stCxn id="73" idx="1"/>
            <a:endCxn id="50" idx="1"/>
          </p:cNvCxnSpPr>
          <p:nvPr/>
        </p:nvCxnSpPr>
        <p:spPr>
          <a:xfrm>
            <a:off x="10492547" y="2485170"/>
            <a:ext cx="163679" cy="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CD5F60AD-6D1A-4E88-8798-A6CDC97A561D}"/>
              </a:ext>
            </a:extLst>
          </p:cNvPr>
          <p:cNvCxnSpPr>
            <a:stCxn id="73" idx="3"/>
            <a:endCxn id="67" idx="1"/>
          </p:cNvCxnSpPr>
          <p:nvPr/>
        </p:nvCxnSpPr>
        <p:spPr>
          <a:xfrm flipH="1">
            <a:off x="10040190" y="2485170"/>
            <a:ext cx="163680" cy="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76" name="矩形: 圆角 75">
            <a:extLst>
              <a:ext uri="{FF2B5EF4-FFF2-40B4-BE49-F238E27FC236}">
                <a16:creationId xmlns:a16="http://schemas.microsoft.com/office/drawing/2014/main" id="{A38AA32A-3CAA-4ACF-8177-8D9FF488BBE7}"/>
              </a:ext>
            </a:extLst>
          </p:cNvPr>
          <p:cNvSpPr/>
          <p:nvPr/>
        </p:nvSpPr>
        <p:spPr>
          <a:xfrm flipH="1">
            <a:off x="10203870" y="1374130"/>
            <a:ext cx="288677" cy="274411"/>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0</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77" name="直接箭头连接符 76">
            <a:extLst>
              <a:ext uri="{FF2B5EF4-FFF2-40B4-BE49-F238E27FC236}">
                <a16:creationId xmlns:a16="http://schemas.microsoft.com/office/drawing/2014/main" id="{9B1FA232-230A-4997-9300-4B03827F0231}"/>
              </a:ext>
            </a:extLst>
          </p:cNvPr>
          <p:cNvCxnSpPr>
            <a:endCxn id="76" idx="0"/>
          </p:cNvCxnSpPr>
          <p:nvPr/>
        </p:nvCxnSpPr>
        <p:spPr>
          <a:xfrm>
            <a:off x="10348206" y="1260880"/>
            <a:ext cx="0" cy="11325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832CC106-7CE6-4378-8656-F49F49AA4930}"/>
              </a:ext>
            </a:extLst>
          </p:cNvPr>
          <p:cNvCxnSpPr>
            <a:stCxn id="76" idx="1"/>
            <a:endCxn id="35" idx="1"/>
          </p:cNvCxnSpPr>
          <p:nvPr/>
        </p:nvCxnSpPr>
        <p:spPr>
          <a:xfrm>
            <a:off x="10492545" y="1511336"/>
            <a:ext cx="1154472" cy="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79" name="矩形: 圆角 78">
            <a:extLst>
              <a:ext uri="{FF2B5EF4-FFF2-40B4-BE49-F238E27FC236}">
                <a16:creationId xmlns:a16="http://schemas.microsoft.com/office/drawing/2014/main" id="{FF1B3623-9361-4BC1-8C37-827CCE38E542}"/>
              </a:ext>
            </a:extLst>
          </p:cNvPr>
          <p:cNvSpPr/>
          <p:nvPr/>
        </p:nvSpPr>
        <p:spPr>
          <a:xfrm flipH="1">
            <a:off x="10205041" y="3756952"/>
            <a:ext cx="288677" cy="274411"/>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C</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80" name="直接箭头连接符 78">
            <a:extLst>
              <a:ext uri="{FF2B5EF4-FFF2-40B4-BE49-F238E27FC236}">
                <a16:creationId xmlns:a16="http://schemas.microsoft.com/office/drawing/2014/main" id="{E8DC61FA-FAF7-4DB2-9D3E-A31ACA52B804}"/>
              </a:ext>
            </a:extLst>
          </p:cNvPr>
          <p:cNvCxnSpPr>
            <a:stCxn id="70" idx="2"/>
            <a:endCxn id="79" idx="3"/>
          </p:cNvCxnSpPr>
          <p:nvPr/>
        </p:nvCxnSpPr>
        <p:spPr>
          <a:xfrm rot="16200000" flipH="1">
            <a:off x="9266034" y="2955151"/>
            <a:ext cx="791910" cy="1086105"/>
          </a:xfrm>
          <a:prstGeom prst="bentConnector2">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1" name="直接箭头连接符 78">
            <a:extLst>
              <a:ext uri="{FF2B5EF4-FFF2-40B4-BE49-F238E27FC236}">
                <a16:creationId xmlns:a16="http://schemas.microsoft.com/office/drawing/2014/main" id="{685111D0-1121-44F5-9F30-415E6AD58EC0}"/>
              </a:ext>
            </a:extLst>
          </p:cNvPr>
          <p:cNvCxnSpPr>
            <a:stCxn id="53" idx="2"/>
            <a:endCxn id="79" idx="1"/>
          </p:cNvCxnSpPr>
          <p:nvPr/>
        </p:nvCxnSpPr>
        <p:spPr>
          <a:xfrm rot="5400000">
            <a:off x="10640081" y="2955886"/>
            <a:ext cx="791910" cy="1084635"/>
          </a:xfrm>
          <a:prstGeom prst="bentConnector2">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82" name="矩形: 圆角 81">
            <a:extLst>
              <a:ext uri="{FF2B5EF4-FFF2-40B4-BE49-F238E27FC236}">
                <a16:creationId xmlns:a16="http://schemas.microsoft.com/office/drawing/2014/main" id="{62A47535-F60B-4C7F-A96A-C2C55E6EEB65}"/>
              </a:ext>
            </a:extLst>
          </p:cNvPr>
          <p:cNvSpPr/>
          <p:nvPr/>
        </p:nvSpPr>
        <p:spPr>
          <a:xfrm flipH="1">
            <a:off x="9837739" y="3541783"/>
            <a:ext cx="288677" cy="274411"/>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C</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83" name="直接箭头连接符 82">
            <a:extLst>
              <a:ext uri="{FF2B5EF4-FFF2-40B4-BE49-F238E27FC236}">
                <a16:creationId xmlns:a16="http://schemas.microsoft.com/office/drawing/2014/main" id="{C420B87A-0AF3-49FC-9714-D2D6DD7FBCFB}"/>
              </a:ext>
            </a:extLst>
          </p:cNvPr>
          <p:cNvCxnSpPr>
            <a:stCxn id="82" idx="2"/>
          </p:cNvCxnSpPr>
          <p:nvPr/>
        </p:nvCxnSpPr>
        <p:spPr>
          <a:xfrm flipH="1">
            <a:off x="9837737" y="3816193"/>
            <a:ext cx="144339" cy="67665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58A66FCF-DA8D-4FDC-B08E-6FACF4CC3F20}"/>
              </a:ext>
            </a:extLst>
          </p:cNvPr>
          <p:cNvCxnSpPr>
            <a:stCxn id="82" idx="2"/>
          </p:cNvCxnSpPr>
          <p:nvPr/>
        </p:nvCxnSpPr>
        <p:spPr>
          <a:xfrm>
            <a:off x="9982076" y="3816195"/>
            <a:ext cx="183947" cy="67665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5" name="直接箭头连接符 78">
            <a:extLst>
              <a:ext uri="{FF2B5EF4-FFF2-40B4-BE49-F238E27FC236}">
                <a16:creationId xmlns:a16="http://schemas.microsoft.com/office/drawing/2014/main" id="{AB599DB7-2771-4F37-AAD0-A86B0510FC94}"/>
              </a:ext>
            </a:extLst>
          </p:cNvPr>
          <p:cNvCxnSpPr>
            <a:stCxn id="63" idx="2"/>
            <a:endCxn id="82" idx="3"/>
          </p:cNvCxnSpPr>
          <p:nvPr/>
        </p:nvCxnSpPr>
        <p:spPr>
          <a:xfrm rot="16200000" flipH="1">
            <a:off x="9583584" y="3424833"/>
            <a:ext cx="154297" cy="354015"/>
          </a:xfrm>
          <a:prstGeom prst="bentConnector2">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6" name="直接箭头连接符 78">
            <a:extLst>
              <a:ext uri="{FF2B5EF4-FFF2-40B4-BE49-F238E27FC236}">
                <a16:creationId xmlns:a16="http://schemas.microsoft.com/office/drawing/2014/main" id="{ADED606A-82F6-4C3E-BA5B-CB3F43556040}"/>
              </a:ext>
            </a:extLst>
          </p:cNvPr>
          <p:cNvCxnSpPr>
            <a:stCxn id="45" idx="2"/>
            <a:endCxn id="82" idx="1"/>
          </p:cNvCxnSpPr>
          <p:nvPr/>
        </p:nvCxnSpPr>
        <p:spPr>
          <a:xfrm rot="5400000">
            <a:off x="10592842" y="3058265"/>
            <a:ext cx="154297" cy="1087150"/>
          </a:xfrm>
          <a:prstGeom prst="bentConnector2">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87" name="矩形: 圆角 86">
            <a:extLst>
              <a:ext uri="{FF2B5EF4-FFF2-40B4-BE49-F238E27FC236}">
                <a16:creationId xmlns:a16="http://schemas.microsoft.com/office/drawing/2014/main" id="{3F64230B-BE4A-4B7A-8AE7-AFEE219E7801}"/>
              </a:ext>
            </a:extLst>
          </p:cNvPr>
          <p:cNvSpPr/>
          <p:nvPr/>
        </p:nvSpPr>
        <p:spPr>
          <a:xfrm>
            <a:off x="10595823" y="3953400"/>
            <a:ext cx="288677" cy="274411"/>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88" name="直接箭头连接符 87">
            <a:extLst>
              <a:ext uri="{FF2B5EF4-FFF2-40B4-BE49-F238E27FC236}">
                <a16:creationId xmlns:a16="http://schemas.microsoft.com/office/drawing/2014/main" id="{50DA305E-EC4A-42AD-8387-B886E70AA217}"/>
              </a:ext>
            </a:extLst>
          </p:cNvPr>
          <p:cNvCxnSpPr>
            <a:stCxn id="87" idx="2"/>
          </p:cNvCxnSpPr>
          <p:nvPr/>
        </p:nvCxnSpPr>
        <p:spPr>
          <a:xfrm>
            <a:off x="10740160" y="4227809"/>
            <a:ext cx="0" cy="26503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9" name="直接箭头连接符 78">
            <a:extLst>
              <a:ext uri="{FF2B5EF4-FFF2-40B4-BE49-F238E27FC236}">
                <a16:creationId xmlns:a16="http://schemas.microsoft.com/office/drawing/2014/main" id="{26B880AC-C98E-4A9C-97EA-AAC438912596}"/>
              </a:ext>
            </a:extLst>
          </p:cNvPr>
          <p:cNvCxnSpPr>
            <a:stCxn id="60" idx="2"/>
            <a:endCxn id="87" idx="1"/>
          </p:cNvCxnSpPr>
          <p:nvPr/>
        </p:nvCxnSpPr>
        <p:spPr>
          <a:xfrm rot="16200000" flipH="1">
            <a:off x="9466125" y="2960902"/>
            <a:ext cx="565913" cy="1693481"/>
          </a:xfrm>
          <a:prstGeom prst="bentConnector2">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90" name="直接箭头连接符 78">
            <a:extLst>
              <a:ext uri="{FF2B5EF4-FFF2-40B4-BE49-F238E27FC236}">
                <a16:creationId xmlns:a16="http://schemas.microsoft.com/office/drawing/2014/main" id="{F6824B27-933B-4CEF-8595-9BB2474D6DAA}"/>
              </a:ext>
            </a:extLst>
          </p:cNvPr>
          <p:cNvCxnSpPr>
            <a:stCxn id="42" idx="2"/>
            <a:endCxn id="87" idx="3"/>
          </p:cNvCxnSpPr>
          <p:nvPr/>
        </p:nvCxnSpPr>
        <p:spPr>
          <a:xfrm rot="5400000">
            <a:off x="11056764" y="3352418"/>
            <a:ext cx="565913" cy="910451"/>
          </a:xfrm>
          <a:prstGeom prst="bentConnector2">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E1264050-37A2-42B9-9B04-622FB93848E9}"/>
              </a:ext>
            </a:extLst>
          </p:cNvPr>
          <p:cNvSpPr txBox="1"/>
          <p:nvPr/>
        </p:nvSpPr>
        <p:spPr>
          <a:xfrm>
            <a:off x="9766262" y="4365471"/>
            <a:ext cx="149808" cy="284279"/>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sz="1600" dirty="0">
              <a:latin typeface="Bahnschrift SemiLight" panose="020B0502040204020203" pitchFamily="34" charset="0"/>
              <a:cs typeface="Calibri" panose="020F0502020204030204" pitchFamily="34" charset="0"/>
            </a:endParaRPr>
          </a:p>
        </p:txBody>
      </p:sp>
      <p:sp>
        <p:nvSpPr>
          <p:cNvPr id="92" name="文本框 91">
            <a:extLst>
              <a:ext uri="{FF2B5EF4-FFF2-40B4-BE49-F238E27FC236}">
                <a16:creationId xmlns:a16="http://schemas.microsoft.com/office/drawing/2014/main" id="{AE67C577-9885-40EF-9C7F-A4DA4F19DF8F}"/>
              </a:ext>
            </a:extLst>
          </p:cNvPr>
          <p:cNvSpPr txBox="1"/>
          <p:nvPr/>
        </p:nvSpPr>
        <p:spPr>
          <a:xfrm>
            <a:off x="10093971" y="4365468"/>
            <a:ext cx="149808" cy="284279"/>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sz="1600" dirty="0">
              <a:latin typeface="Bahnschrift SemiLight" panose="020B0502040204020203" pitchFamily="34" charset="0"/>
              <a:cs typeface="Calibri" panose="020F0502020204030204" pitchFamily="34" charset="0"/>
            </a:endParaRPr>
          </a:p>
        </p:txBody>
      </p:sp>
      <p:sp>
        <p:nvSpPr>
          <p:cNvPr id="93" name="文本框 92">
            <a:extLst>
              <a:ext uri="{FF2B5EF4-FFF2-40B4-BE49-F238E27FC236}">
                <a16:creationId xmlns:a16="http://schemas.microsoft.com/office/drawing/2014/main" id="{E860ED38-4BE5-4A21-84B8-AB8B9B994CB3}"/>
              </a:ext>
            </a:extLst>
          </p:cNvPr>
          <p:cNvSpPr txBox="1"/>
          <p:nvPr/>
        </p:nvSpPr>
        <p:spPr>
          <a:xfrm>
            <a:off x="10669999" y="4365459"/>
            <a:ext cx="149808" cy="284279"/>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sz="1600" dirty="0">
              <a:latin typeface="Bahnschrift SemiLight" panose="020B0502040204020203" pitchFamily="34" charset="0"/>
              <a:cs typeface="Calibri" panose="020F0502020204030204" pitchFamily="34" charset="0"/>
            </a:endParaRPr>
          </a:p>
        </p:txBody>
      </p:sp>
      <p:sp>
        <p:nvSpPr>
          <p:cNvPr id="94" name="文本框 93">
            <a:extLst>
              <a:ext uri="{FF2B5EF4-FFF2-40B4-BE49-F238E27FC236}">
                <a16:creationId xmlns:a16="http://schemas.microsoft.com/office/drawing/2014/main" id="{4BF06A41-F06B-41E7-BA07-9F9E39682FB2}"/>
              </a:ext>
            </a:extLst>
          </p:cNvPr>
          <p:cNvSpPr txBox="1"/>
          <p:nvPr/>
        </p:nvSpPr>
        <p:spPr>
          <a:xfrm>
            <a:off x="10283068" y="1010589"/>
            <a:ext cx="130277"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a:t>
            </a:r>
            <a:endParaRPr lang="zh-CN" altLang="en-US" sz="1600" dirty="0">
              <a:latin typeface="Bahnschrift SemiLight" panose="020B0502040204020203" pitchFamily="34" charset="0"/>
              <a:cs typeface="Calibri" panose="020F0502020204030204" pitchFamily="34" charset="0"/>
            </a:endParaRPr>
          </a:p>
        </p:txBody>
      </p:sp>
      <p:grpSp>
        <p:nvGrpSpPr>
          <p:cNvPr id="95" name="组合 94">
            <a:extLst>
              <a:ext uri="{FF2B5EF4-FFF2-40B4-BE49-F238E27FC236}">
                <a16:creationId xmlns:a16="http://schemas.microsoft.com/office/drawing/2014/main" id="{64B2BF58-15DC-4A20-BE3E-3D7012925178}"/>
              </a:ext>
            </a:extLst>
          </p:cNvPr>
          <p:cNvGrpSpPr/>
          <p:nvPr/>
        </p:nvGrpSpPr>
        <p:grpSpPr>
          <a:xfrm>
            <a:off x="3460223" y="1344143"/>
            <a:ext cx="2856881" cy="2818203"/>
            <a:chOff x="3354951" y="3272284"/>
            <a:chExt cx="2856881" cy="2818203"/>
          </a:xfrm>
        </p:grpSpPr>
        <p:sp>
          <p:nvSpPr>
            <p:cNvPr id="96" name="矩形 95">
              <a:extLst>
                <a:ext uri="{FF2B5EF4-FFF2-40B4-BE49-F238E27FC236}">
                  <a16:creationId xmlns:a16="http://schemas.microsoft.com/office/drawing/2014/main" id="{89C953E4-8BC9-4509-AE6C-C6DC3C68E7AA}"/>
                </a:ext>
              </a:extLst>
            </p:cNvPr>
            <p:cNvSpPr/>
            <p:nvPr/>
          </p:nvSpPr>
          <p:spPr>
            <a:xfrm>
              <a:off x="5678880" y="3781305"/>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97" name="矩形 96">
              <a:extLst>
                <a:ext uri="{FF2B5EF4-FFF2-40B4-BE49-F238E27FC236}">
                  <a16:creationId xmlns:a16="http://schemas.microsoft.com/office/drawing/2014/main" id="{C8EE816B-4E0C-4CF3-83DC-EEC35E29F244}"/>
                </a:ext>
              </a:extLst>
            </p:cNvPr>
            <p:cNvSpPr/>
            <p:nvPr/>
          </p:nvSpPr>
          <p:spPr>
            <a:xfrm>
              <a:off x="5678880" y="3307242"/>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98" name="矩形 97">
              <a:extLst>
                <a:ext uri="{FF2B5EF4-FFF2-40B4-BE49-F238E27FC236}">
                  <a16:creationId xmlns:a16="http://schemas.microsoft.com/office/drawing/2014/main" id="{7B6940E5-8162-49B4-B64D-E11FFAF04607}"/>
                </a:ext>
              </a:extLst>
            </p:cNvPr>
            <p:cNvSpPr/>
            <p:nvPr/>
          </p:nvSpPr>
          <p:spPr>
            <a:xfrm>
              <a:off x="5001430" y="4509977"/>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99" name="矩形 98">
              <a:extLst>
                <a:ext uri="{FF2B5EF4-FFF2-40B4-BE49-F238E27FC236}">
                  <a16:creationId xmlns:a16="http://schemas.microsoft.com/office/drawing/2014/main" id="{DF1C1536-41A5-408E-A4FD-7B127ECB6A09}"/>
                </a:ext>
              </a:extLst>
            </p:cNvPr>
            <p:cNvSpPr/>
            <p:nvPr/>
          </p:nvSpPr>
          <p:spPr>
            <a:xfrm>
              <a:off x="5268912" y="5137624"/>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00" name="矩形 99">
              <a:extLst>
                <a:ext uri="{FF2B5EF4-FFF2-40B4-BE49-F238E27FC236}">
                  <a16:creationId xmlns:a16="http://schemas.microsoft.com/office/drawing/2014/main" id="{0B082F55-A963-4D8A-A53C-38CFBFE51201}"/>
                </a:ext>
              </a:extLst>
            </p:cNvPr>
            <p:cNvSpPr/>
            <p:nvPr/>
          </p:nvSpPr>
          <p:spPr>
            <a:xfrm>
              <a:off x="5942857" y="5772960"/>
              <a:ext cx="265723" cy="265723"/>
            </a:xfrm>
            <a:prstGeom prst="rect">
              <a:avLst/>
            </a:prstGeom>
            <a:pattFill prst="openDmnd">
              <a:fgClr>
                <a:schemeClr val="accent2">
                  <a:lumMod val="60000"/>
                  <a:lumOff val="40000"/>
                </a:schemeClr>
              </a:fgClr>
              <a:bgClr>
                <a:schemeClr val="bg1"/>
              </a:bgClr>
            </a:patt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01" name="矩形 100">
              <a:extLst>
                <a:ext uri="{FF2B5EF4-FFF2-40B4-BE49-F238E27FC236}">
                  <a16:creationId xmlns:a16="http://schemas.microsoft.com/office/drawing/2014/main" id="{71F234E0-D200-4F81-932D-E43F3106677C}"/>
                </a:ext>
              </a:extLst>
            </p:cNvPr>
            <p:cNvSpPr/>
            <p:nvPr/>
          </p:nvSpPr>
          <p:spPr>
            <a:xfrm>
              <a:off x="4489391" y="5145193"/>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02" name="矩形 101">
              <a:extLst>
                <a:ext uri="{FF2B5EF4-FFF2-40B4-BE49-F238E27FC236}">
                  <a16:creationId xmlns:a16="http://schemas.microsoft.com/office/drawing/2014/main" id="{AA40FCDD-ED76-4C19-8DF8-CC15779F4993}"/>
                </a:ext>
              </a:extLst>
            </p:cNvPr>
            <p:cNvSpPr/>
            <p:nvPr/>
          </p:nvSpPr>
          <p:spPr>
            <a:xfrm>
              <a:off x="3654466" y="5772960"/>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03" name="矩形 102">
              <a:extLst>
                <a:ext uri="{FF2B5EF4-FFF2-40B4-BE49-F238E27FC236}">
                  <a16:creationId xmlns:a16="http://schemas.microsoft.com/office/drawing/2014/main" id="{584F91EE-C161-473B-8F5A-02C9D5E64DB3}"/>
                </a:ext>
              </a:extLst>
            </p:cNvPr>
            <p:cNvSpPr/>
            <p:nvPr/>
          </p:nvSpPr>
          <p:spPr>
            <a:xfrm>
              <a:off x="4340713" y="4521881"/>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04" name="直接箭头连接符 103">
              <a:extLst>
                <a:ext uri="{FF2B5EF4-FFF2-40B4-BE49-F238E27FC236}">
                  <a16:creationId xmlns:a16="http://schemas.microsoft.com/office/drawing/2014/main" id="{DF243C78-D78C-4603-8656-F2ACCC4F67B5}"/>
                </a:ext>
              </a:extLst>
            </p:cNvPr>
            <p:cNvCxnSpPr>
              <a:cxnSpLocks/>
              <a:stCxn id="97" idx="2"/>
              <a:endCxn id="96" idx="0"/>
            </p:cNvCxnSpPr>
            <p:nvPr/>
          </p:nvCxnSpPr>
          <p:spPr>
            <a:xfrm>
              <a:off x="5811741" y="3572965"/>
              <a:ext cx="0" cy="20834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8B354ED6-2FD6-4227-AC22-2AEC34F5F727}"/>
                </a:ext>
              </a:extLst>
            </p:cNvPr>
            <p:cNvCxnSpPr>
              <a:cxnSpLocks/>
              <a:stCxn id="96" idx="2"/>
              <a:endCxn id="98" idx="0"/>
            </p:cNvCxnSpPr>
            <p:nvPr/>
          </p:nvCxnSpPr>
          <p:spPr>
            <a:xfrm flipH="1">
              <a:off x="5134291" y="4047028"/>
              <a:ext cx="677450" cy="46294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C08D431D-9125-4BEB-921B-28EFC1DC83B2}"/>
                </a:ext>
              </a:extLst>
            </p:cNvPr>
            <p:cNvCxnSpPr>
              <a:cxnSpLocks/>
              <a:stCxn id="96" idx="2"/>
              <a:endCxn id="100" idx="0"/>
            </p:cNvCxnSpPr>
            <p:nvPr/>
          </p:nvCxnSpPr>
          <p:spPr>
            <a:xfrm>
              <a:off x="5811741" y="4047028"/>
              <a:ext cx="263977" cy="17259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7" name="直接箭头连接符 106">
              <a:extLst>
                <a:ext uri="{FF2B5EF4-FFF2-40B4-BE49-F238E27FC236}">
                  <a16:creationId xmlns:a16="http://schemas.microsoft.com/office/drawing/2014/main" id="{BB0D6563-A0CB-4610-A443-C10BD2A7196F}"/>
                </a:ext>
              </a:extLst>
            </p:cNvPr>
            <p:cNvCxnSpPr>
              <a:cxnSpLocks/>
              <a:stCxn id="98" idx="2"/>
              <a:endCxn id="99" idx="0"/>
            </p:cNvCxnSpPr>
            <p:nvPr/>
          </p:nvCxnSpPr>
          <p:spPr>
            <a:xfrm>
              <a:off x="5134291" y="4775700"/>
              <a:ext cx="267483" cy="36192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8" name="直接箭头连接符 107">
              <a:extLst>
                <a:ext uri="{FF2B5EF4-FFF2-40B4-BE49-F238E27FC236}">
                  <a16:creationId xmlns:a16="http://schemas.microsoft.com/office/drawing/2014/main" id="{557F1152-5AD0-4F12-B2F1-37D6322744AF}"/>
                </a:ext>
              </a:extLst>
            </p:cNvPr>
            <p:cNvCxnSpPr>
              <a:cxnSpLocks/>
              <a:stCxn id="98" idx="2"/>
              <a:endCxn id="101" idx="0"/>
            </p:cNvCxnSpPr>
            <p:nvPr/>
          </p:nvCxnSpPr>
          <p:spPr>
            <a:xfrm flipH="1">
              <a:off x="4622253" y="4775700"/>
              <a:ext cx="512039" cy="36949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a16="http://schemas.microsoft.com/office/drawing/2014/main" id="{2996F02C-D0FB-42F1-8BA2-519CBB8D267B}"/>
                </a:ext>
              </a:extLst>
            </p:cNvPr>
            <p:cNvCxnSpPr>
              <a:cxnSpLocks/>
              <a:stCxn id="101" idx="2"/>
              <a:endCxn id="102" idx="0"/>
            </p:cNvCxnSpPr>
            <p:nvPr/>
          </p:nvCxnSpPr>
          <p:spPr>
            <a:xfrm flipH="1">
              <a:off x="3787328" y="5410916"/>
              <a:ext cx="834925" cy="36204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10" name="直接箭头连接符 109">
              <a:extLst>
                <a:ext uri="{FF2B5EF4-FFF2-40B4-BE49-F238E27FC236}">
                  <a16:creationId xmlns:a16="http://schemas.microsoft.com/office/drawing/2014/main" id="{914FB986-7EA9-4C18-B418-C3E7618F926F}"/>
                </a:ext>
              </a:extLst>
            </p:cNvPr>
            <p:cNvCxnSpPr>
              <a:cxnSpLocks/>
              <a:stCxn id="101" idx="2"/>
              <a:endCxn id="100" idx="0"/>
            </p:cNvCxnSpPr>
            <p:nvPr/>
          </p:nvCxnSpPr>
          <p:spPr>
            <a:xfrm>
              <a:off x="4622253" y="5410916"/>
              <a:ext cx="1453466" cy="36204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11" name="直接箭头连接符 110">
              <a:extLst>
                <a:ext uri="{FF2B5EF4-FFF2-40B4-BE49-F238E27FC236}">
                  <a16:creationId xmlns:a16="http://schemas.microsoft.com/office/drawing/2014/main" id="{85EE4846-C5F3-458F-B150-BF36167F33B1}"/>
                </a:ext>
              </a:extLst>
            </p:cNvPr>
            <p:cNvCxnSpPr>
              <a:cxnSpLocks/>
              <a:stCxn id="103" idx="2"/>
              <a:endCxn id="101" idx="0"/>
            </p:cNvCxnSpPr>
            <p:nvPr/>
          </p:nvCxnSpPr>
          <p:spPr>
            <a:xfrm>
              <a:off x="4473575" y="4787604"/>
              <a:ext cx="148678" cy="35758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0BF0B946-B60C-4EF3-9636-A490EF4184E0}"/>
                </a:ext>
              </a:extLst>
            </p:cNvPr>
            <p:cNvSpPr/>
            <p:nvPr/>
          </p:nvSpPr>
          <p:spPr>
            <a:xfrm>
              <a:off x="5944603" y="3307242"/>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3" name="矩形 112">
              <a:extLst>
                <a:ext uri="{FF2B5EF4-FFF2-40B4-BE49-F238E27FC236}">
                  <a16:creationId xmlns:a16="http://schemas.microsoft.com/office/drawing/2014/main" id="{F830B808-747F-4547-B7B3-594676082859}"/>
                </a:ext>
              </a:extLst>
            </p:cNvPr>
            <p:cNvSpPr/>
            <p:nvPr/>
          </p:nvSpPr>
          <p:spPr>
            <a:xfrm>
              <a:off x="5946109" y="3781305"/>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4" name="矩形 113">
              <a:extLst>
                <a:ext uri="{FF2B5EF4-FFF2-40B4-BE49-F238E27FC236}">
                  <a16:creationId xmlns:a16="http://schemas.microsoft.com/office/drawing/2014/main" id="{02EDC303-0DCE-42E1-97B0-32421454C696}"/>
                </a:ext>
              </a:extLst>
            </p:cNvPr>
            <p:cNvSpPr/>
            <p:nvPr/>
          </p:nvSpPr>
          <p:spPr>
            <a:xfrm>
              <a:off x="4606436" y="4521881"/>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5" name="矩形 114">
              <a:extLst>
                <a:ext uri="{FF2B5EF4-FFF2-40B4-BE49-F238E27FC236}">
                  <a16:creationId xmlns:a16="http://schemas.microsoft.com/office/drawing/2014/main" id="{0B93BB6B-60A1-47AC-B317-3597413C44A0}"/>
                </a:ext>
              </a:extLst>
            </p:cNvPr>
            <p:cNvSpPr/>
            <p:nvPr/>
          </p:nvSpPr>
          <p:spPr>
            <a:xfrm>
              <a:off x="5267151" y="4509977"/>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6" name="矩形 115">
              <a:extLst>
                <a:ext uri="{FF2B5EF4-FFF2-40B4-BE49-F238E27FC236}">
                  <a16:creationId xmlns:a16="http://schemas.microsoft.com/office/drawing/2014/main" id="{CA5A1532-98CD-4008-9CBE-B20E5BB7942F}"/>
                </a:ext>
              </a:extLst>
            </p:cNvPr>
            <p:cNvSpPr/>
            <p:nvPr/>
          </p:nvSpPr>
          <p:spPr>
            <a:xfrm>
              <a:off x="3919949" y="3829522"/>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7" name="矩形 116">
              <a:extLst>
                <a:ext uri="{FF2B5EF4-FFF2-40B4-BE49-F238E27FC236}">
                  <a16:creationId xmlns:a16="http://schemas.microsoft.com/office/drawing/2014/main" id="{8FC92102-619B-4E5C-8454-BC4739BC3BE1}"/>
                </a:ext>
              </a:extLst>
            </p:cNvPr>
            <p:cNvSpPr/>
            <p:nvPr/>
          </p:nvSpPr>
          <p:spPr>
            <a:xfrm>
              <a:off x="4185672" y="3829522"/>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18" name="矩形 117">
              <a:extLst>
                <a:ext uri="{FF2B5EF4-FFF2-40B4-BE49-F238E27FC236}">
                  <a16:creationId xmlns:a16="http://schemas.microsoft.com/office/drawing/2014/main" id="{B229BB07-DD47-42FD-AC43-7724532C5A86}"/>
                </a:ext>
              </a:extLst>
            </p:cNvPr>
            <p:cNvSpPr/>
            <p:nvPr/>
          </p:nvSpPr>
          <p:spPr>
            <a:xfrm>
              <a:off x="4754920" y="5145193"/>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19" name="直接箭头连接符 118">
              <a:extLst>
                <a:ext uri="{FF2B5EF4-FFF2-40B4-BE49-F238E27FC236}">
                  <a16:creationId xmlns:a16="http://schemas.microsoft.com/office/drawing/2014/main" id="{9719F0EE-0B5B-42FC-8FFD-CE23C396D0C5}"/>
                </a:ext>
              </a:extLst>
            </p:cNvPr>
            <p:cNvCxnSpPr>
              <a:cxnSpLocks/>
              <a:stCxn id="112" idx="2"/>
              <a:endCxn id="113" idx="0"/>
            </p:cNvCxnSpPr>
            <p:nvPr/>
          </p:nvCxnSpPr>
          <p:spPr>
            <a:xfrm>
              <a:off x="6077464" y="3572965"/>
              <a:ext cx="1506" cy="20834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20" name="矩形 119">
              <a:extLst>
                <a:ext uri="{FF2B5EF4-FFF2-40B4-BE49-F238E27FC236}">
                  <a16:creationId xmlns:a16="http://schemas.microsoft.com/office/drawing/2014/main" id="{BAB52DE8-A0A5-48A6-9FE7-742634062D05}"/>
                </a:ext>
              </a:extLst>
            </p:cNvPr>
            <p:cNvSpPr/>
            <p:nvPr/>
          </p:nvSpPr>
          <p:spPr>
            <a:xfrm>
              <a:off x="5532873" y="4509977"/>
              <a:ext cx="265723" cy="265723"/>
            </a:xfrm>
            <a:prstGeom prst="rect">
              <a:avLst/>
            </a:prstGeom>
            <a:pattFill prst="openDmnd">
              <a:fgClr>
                <a:schemeClr val="accent6">
                  <a:lumMod val="60000"/>
                  <a:lumOff val="40000"/>
                </a:schemeClr>
              </a:fgClr>
              <a:bgClr>
                <a:schemeClr val="bg1"/>
              </a:bgClr>
            </a:patt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21" name="直接箭头连接符 120">
              <a:extLst>
                <a:ext uri="{FF2B5EF4-FFF2-40B4-BE49-F238E27FC236}">
                  <a16:creationId xmlns:a16="http://schemas.microsoft.com/office/drawing/2014/main" id="{C621B410-B37F-406E-980D-E585CB795C03}"/>
                </a:ext>
              </a:extLst>
            </p:cNvPr>
            <p:cNvCxnSpPr>
              <a:cxnSpLocks/>
              <a:stCxn id="113" idx="2"/>
              <a:endCxn id="120" idx="0"/>
            </p:cNvCxnSpPr>
            <p:nvPr/>
          </p:nvCxnSpPr>
          <p:spPr>
            <a:xfrm flipH="1">
              <a:off x="5665735" y="4047028"/>
              <a:ext cx="413236" cy="46294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22" name="直接箭头连接符 121">
              <a:extLst>
                <a:ext uri="{FF2B5EF4-FFF2-40B4-BE49-F238E27FC236}">
                  <a16:creationId xmlns:a16="http://schemas.microsoft.com/office/drawing/2014/main" id="{52AD17B8-B78C-4B5E-A840-C03F02371E8A}"/>
                </a:ext>
              </a:extLst>
            </p:cNvPr>
            <p:cNvCxnSpPr>
              <a:cxnSpLocks/>
              <a:stCxn id="116" idx="2"/>
              <a:endCxn id="115" idx="0"/>
            </p:cNvCxnSpPr>
            <p:nvPr/>
          </p:nvCxnSpPr>
          <p:spPr>
            <a:xfrm>
              <a:off x="4052810" y="4095245"/>
              <a:ext cx="1347202" cy="4147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23" name="直接箭头连接符 122">
              <a:extLst>
                <a:ext uri="{FF2B5EF4-FFF2-40B4-BE49-F238E27FC236}">
                  <a16:creationId xmlns:a16="http://schemas.microsoft.com/office/drawing/2014/main" id="{D6F901ED-6B7D-494E-9FB4-93BB1711E93C}"/>
                </a:ext>
              </a:extLst>
            </p:cNvPr>
            <p:cNvCxnSpPr>
              <a:cxnSpLocks/>
              <a:stCxn id="117" idx="2"/>
              <a:endCxn id="120" idx="0"/>
            </p:cNvCxnSpPr>
            <p:nvPr/>
          </p:nvCxnSpPr>
          <p:spPr>
            <a:xfrm>
              <a:off x="4318533" y="4095245"/>
              <a:ext cx="1347201" cy="4147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a16="http://schemas.microsoft.com/office/drawing/2014/main" id="{5981B123-8ECB-49FE-A4F1-A4D730485F53}"/>
                </a:ext>
              </a:extLst>
            </p:cNvPr>
            <p:cNvCxnSpPr>
              <a:cxnSpLocks/>
              <a:stCxn id="114" idx="2"/>
              <a:endCxn id="118" idx="0"/>
            </p:cNvCxnSpPr>
            <p:nvPr/>
          </p:nvCxnSpPr>
          <p:spPr>
            <a:xfrm>
              <a:off x="4739298" y="4787604"/>
              <a:ext cx="148484" cy="35758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FFEA2064-A630-4C6D-B7B6-EE677BF174A3}"/>
                </a:ext>
              </a:extLst>
            </p:cNvPr>
            <p:cNvCxnSpPr>
              <a:cxnSpLocks/>
              <a:stCxn id="115" idx="2"/>
              <a:endCxn id="118" idx="0"/>
            </p:cNvCxnSpPr>
            <p:nvPr/>
          </p:nvCxnSpPr>
          <p:spPr>
            <a:xfrm flipH="1">
              <a:off x="4887782" y="4775700"/>
              <a:ext cx="512231" cy="36949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26" name="矩形 125">
              <a:extLst>
                <a:ext uri="{FF2B5EF4-FFF2-40B4-BE49-F238E27FC236}">
                  <a16:creationId xmlns:a16="http://schemas.microsoft.com/office/drawing/2014/main" id="{ADB90870-0704-4FB8-BFBA-04465103DC63}"/>
                </a:ext>
              </a:extLst>
            </p:cNvPr>
            <p:cNvSpPr/>
            <p:nvPr/>
          </p:nvSpPr>
          <p:spPr>
            <a:xfrm>
              <a:off x="5536464" y="5137624"/>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27" name="直接箭头连接符 126">
              <a:extLst>
                <a:ext uri="{FF2B5EF4-FFF2-40B4-BE49-F238E27FC236}">
                  <a16:creationId xmlns:a16="http://schemas.microsoft.com/office/drawing/2014/main" id="{900CCD3D-EADF-42ED-8B5E-0605712F94DC}"/>
                </a:ext>
              </a:extLst>
            </p:cNvPr>
            <p:cNvCxnSpPr>
              <a:cxnSpLocks/>
              <a:stCxn id="115" idx="2"/>
              <a:endCxn id="126" idx="0"/>
            </p:cNvCxnSpPr>
            <p:nvPr/>
          </p:nvCxnSpPr>
          <p:spPr>
            <a:xfrm>
              <a:off x="5400013" y="4775700"/>
              <a:ext cx="269312" cy="36192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28" name="矩形 127">
              <a:extLst>
                <a:ext uri="{FF2B5EF4-FFF2-40B4-BE49-F238E27FC236}">
                  <a16:creationId xmlns:a16="http://schemas.microsoft.com/office/drawing/2014/main" id="{ABA1607A-C358-4B49-B9DE-023D4784910D}"/>
                </a:ext>
              </a:extLst>
            </p:cNvPr>
            <p:cNvSpPr/>
            <p:nvPr/>
          </p:nvSpPr>
          <p:spPr>
            <a:xfrm>
              <a:off x="3919995" y="5772960"/>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29" name="直接箭头连接符 128">
              <a:extLst>
                <a:ext uri="{FF2B5EF4-FFF2-40B4-BE49-F238E27FC236}">
                  <a16:creationId xmlns:a16="http://schemas.microsoft.com/office/drawing/2014/main" id="{C99896B9-1586-4DA5-ABEC-DF5C92537B06}"/>
                </a:ext>
              </a:extLst>
            </p:cNvPr>
            <p:cNvCxnSpPr>
              <a:cxnSpLocks/>
              <a:stCxn id="118" idx="2"/>
              <a:endCxn id="130" idx="0"/>
            </p:cNvCxnSpPr>
            <p:nvPr/>
          </p:nvCxnSpPr>
          <p:spPr>
            <a:xfrm flipH="1">
              <a:off x="4318533" y="5410916"/>
              <a:ext cx="569248" cy="36204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0" name="矩形 129">
              <a:extLst>
                <a:ext uri="{FF2B5EF4-FFF2-40B4-BE49-F238E27FC236}">
                  <a16:creationId xmlns:a16="http://schemas.microsoft.com/office/drawing/2014/main" id="{8581A43B-8433-43C9-9876-ED5062026000}"/>
                </a:ext>
              </a:extLst>
            </p:cNvPr>
            <p:cNvSpPr/>
            <p:nvPr/>
          </p:nvSpPr>
          <p:spPr>
            <a:xfrm>
              <a:off x="4185672" y="5772960"/>
              <a:ext cx="265723" cy="265723"/>
            </a:xfrm>
            <a:prstGeom prst="rect">
              <a:avLst/>
            </a:prstGeom>
            <a:pattFill prst="openDmnd">
              <a:fgClr>
                <a:schemeClr val="accent2">
                  <a:lumMod val="60000"/>
                  <a:lumOff val="40000"/>
                </a:schemeClr>
              </a:fgClr>
              <a:bgClr>
                <a:schemeClr val="bg1"/>
              </a:bgClr>
            </a:patt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31" name="直接箭头连接符 130">
              <a:extLst>
                <a:ext uri="{FF2B5EF4-FFF2-40B4-BE49-F238E27FC236}">
                  <a16:creationId xmlns:a16="http://schemas.microsoft.com/office/drawing/2014/main" id="{9F816AB8-81B0-4708-BD3D-39C5BEA6B0D5}"/>
                </a:ext>
              </a:extLst>
            </p:cNvPr>
            <p:cNvCxnSpPr>
              <a:cxnSpLocks/>
              <a:stCxn id="116" idx="2"/>
              <a:endCxn id="130" idx="0"/>
            </p:cNvCxnSpPr>
            <p:nvPr/>
          </p:nvCxnSpPr>
          <p:spPr>
            <a:xfrm>
              <a:off x="4052810" y="4095245"/>
              <a:ext cx="265723" cy="167771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32" name="直接箭头连接符 206">
              <a:extLst>
                <a:ext uri="{FF2B5EF4-FFF2-40B4-BE49-F238E27FC236}">
                  <a16:creationId xmlns:a16="http://schemas.microsoft.com/office/drawing/2014/main" id="{461C4FCF-A779-47F9-83C8-C72EC5903759}"/>
                </a:ext>
              </a:extLst>
            </p:cNvPr>
            <p:cNvCxnSpPr>
              <a:cxnSpLocks/>
              <a:stCxn id="117" idx="2"/>
              <a:endCxn id="128" idx="0"/>
            </p:cNvCxnSpPr>
            <p:nvPr/>
          </p:nvCxnSpPr>
          <p:spPr>
            <a:xfrm flipH="1">
              <a:off x="4052857" y="4095245"/>
              <a:ext cx="265677" cy="167771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3" name="矩形 132">
              <a:extLst>
                <a:ext uri="{FF2B5EF4-FFF2-40B4-BE49-F238E27FC236}">
                  <a16:creationId xmlns:a16="http://schemas.microsoft.com/office/drawing/2014/main" id="{89222757-D1F6-46C9-80A3-028699F4DA09}"/>
                </a:ext>
              </a:extLst>
            </p:cNvPr>
            <p:cNvSpPr/>
            <p:nvPr/>
          </p:nvSpPr>
          <p:spPr>
            <a:xfrm>
              <a:off x="5676160" y="5772960"/>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134" name="矩形 133">
              <a:extLst>
                <a:ext uri="{FF2B5EF4-FFF2-40B4-BE49-F238E27FC236}">
                  <a16:creationId xmlns:a16="http://schemas.microsoft.com/office/drawing/2014/main" id="{A73969D2-E895-4A0A-8F40-5CCB14AB66B1}"/>
                </a:ext>
              </a:extLst>
            </p:cNvPr>
            <p:cNvSpPr/>
            <p:nvPr/>
          </p:nvSpPr>
          <p:spPr>
            <a:xfrm>
              <a:off x="5409462" y="5772960"/>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h</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135" name="直接箭头连接符 134">
              <a:extLst>
                <a:ext uri="{FF2B5EF4-FFF2-40B4-BE49-F238E27FC236}">
                  <a16:creationId xmlns:a16="http://schemas.microsoft.com/office/drawing/2014/main" id="{2E64B74D-DB89-49BE-97F2-0CB778025407}"/>
                </a:ext>
              </a:extLst>
            </p:cNvPr>
            <p:cNvCxnSpPr>
              <a:cxnSpLocks/>
              <a:stCxn id="118" idx="2"/>
              <a:endCxn id="134" idx="0"/>
            </p:cNvCxnSpPr>
            <p:nvPr/>
          </p:nvCxnSpPr>
          <p:spPr>
            <a:xfrm>
              <a:off x="4887782" y="5410916"/>
              <a:ext cx="654542" cy="36204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a16="http://schemas.microsoft.com/office/drawing/2014/main" id="{01566FDA-DFB5-4201-B361-67776787C47E}"/>
                </a:ext>
              </a:extLst>
            </p:cNvPr>
            <p:cNvCxnSpPr>
              <a:cxnSpLocks/>
              <a:stCxn id="113" idx="2"/>
              <a:endCxn id="133" idx="0"/>
            </p:cNvCxnSpPr>
            <p:nvPr/>
          </p:nvCxnSpPr>
          <p:spPr>
            <a:xfrm flipH="1">
              <a:off x="5809022" y="4047028"/>
              <a:ext cx="269949" cy="17259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7" name="矩形 136">
              <a:extLst>
                <a:ext uri="{FF2B5EF4-FFF2-40B4-BE49-F238E27FC236}">
                  <a16:creationId xmlns:a16="http://schemas.microsoft.com/office/drawing/2014/main" id="{B328701F-AF82-44C6-A87B-D49B5FABDEA3}"/>
                </a:ext>
              </a:extLst>
            </p:cNvPr>
            <p:cNvSpPr/>
            <p:nvPr/>
          </p:nvSpPr>
          <p:spPr>
            <a:xfrm>
              <a:off x="5366813" y="3272284"/>
              <a:ext cx="311304"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0</a:t>
              </a:r>
              <a:endParaRPr lang="zh-CN" altLang="en-US" dirty="0">
                <a:latin typeface="Bahnschrift SemiLight" panose="020B0502040204020203" pitchFamily="34" charset="0"/>
                <a:cs typeface="Fira Code Light" panose="020B0809050000020004" pitchFamily="49" charset="0"/>
              </a:endParaRPr>
            </a:p>
          </p:txBody>
        </p:sp>
        <p:sp>
          <p:nvSpPr>
            <p:cNvPr id="138" name="矩形 137">
              <a:extLst>
                <a:ext uri="{FF2B5EF4-FFF2-40B4-BE49-F238E27FC236}">
                  <a16:creationId xmlns:a16="http://schemas.microsoft.com/office/drawing/2014/main" id="{1554C4F1-EE27-49F7-8A97-2A4926D9947C}"/>
                </a:ext>
              </a:extLst>
            </p:cNvPr>
            <p:cNvSpPr/>
            <p:nvPr/>
          </p:nvSpPr>
          <p:spPr>
            <a:xfrm>
              <a:off x="3641678" y="3786923"/>
              <a:ext cx="261611"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1</a:t>
              </a:r>
              <a:endParaRPr lang="zh-CN" altLang="en-US" dirty="0">
                <a:latin typeface="Bahnschrift SemiLight" panose="020B0502040204020203" pitchFamily="34" charset="0"/>
                <a:cs typeface="Fira Code Light" panose="020B0809050000020004" pitchFamily="49" charset="0"/>
              </a:endParaRPr>
            </a:p>
          </p:txBody>
        </p:sp>
        <p:sp>
          <p:nvSpPr>
            <p:cNvPr id="139" name="矩形 138">
              <a:extLst>
                <a:ext uri="{FF2B5EF4-FFF2-40B4-BE49-F238E27FC236}">
                  <a16:creationId xmlns:a16="http://schemas.microsoft.com/office/drawing/2014/main" id="{38A5DBD0-50EA-4D12-89AA-7E07F99E3B1E}"/>
                </a:ext>
              </a:extLst>
            </p:cNvPr>
            <p:cNvSpPr/>
            <p:nvPr/>
          </p:nvSpPr>
          <p:spPr>
            <a:xfrm>
              <a:off x="4287859" y="4207045"/>
              <a:ext cx="303288"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2</a:t>
              </a:r>
              <a:endParaRPr lang="zh-CN" altLang="en-US" dirty="0">
                <a:latin typeface="Bahnschrift SemiLight" panose="020B0502040204020203" pitchFamily="34" charset="0"/>
                <a:cs typeface="Fira Code Light" panose="020B0809050000020004" pitchFamily="49" charset="0"/>
              </a:endParaRPr>
            </a:p>
          </p:txBody>
        </p:sp>
        <p:sp>
          <p:nvSpPr>
            <p:cNvPr id="140" name="矩形 139">
              <a:extLst>
                <a:ext uri="{FF2B5EF4-FFF2-40B4-BE49-F238E27FC236}">
                  <a16:creationId xmlns:a16="http://schemas.microsoft.com/office/drawing/2014/main" id="{FBBF1240-3078-43F5-8728-D4DDA9BEC700}"/>
                </a:ext>
              </a:extLst>
            </p:cNvPr>
            <p:cNvSpPr/>
            <p:nvPr/>
          </p:nvSpPr>
          <p:spPr>
            <a:xfrm>
              <a:off x="5375565" y="3725717"/>
              <a:ext cx="306495"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3</a:t>
              </a:r>
              <a:endParaRPr lang="zh-CN" altLang="en-US" dirty="0">
                <a:latin typeface="Bahnschrift SemiLight" panose="020B0502040204020203" pitchFamily="34" charset="0"/>
                <a:cs typeface="Fira Code Light" panose="020B0809050000020004" pitchFamily="49" charset="0"/>
              </a:endParaRPr>
            </a:p>
          </p:txBody>
        </p:sp>
        <p:sp>
          <p:nvSpPr>
            <p:cNvPr id="141" name="矩形 140">
              <a:extLst>
                <a:ext uri="{FF2B5EF4-FFF2-40B4-BE49-F238E27FC236}">
                  <a16:creationId xmlns:a16="http://schemas.microsoft.com/office/drawing/2014/main" id="{04486BBA-3B2B-495E-A70F-91969CFC4321}"/>
                </a:ext>
              </a:extLst>
            </p:cNvPr>
            <p:cNvSpPr/>
            <p:nvPr/>
          </p:nvSpPr>
          <p:spPr>
            <a:xfrm>
              <a:off x="5096830" y="4023872"/>
              <a:ext cx="31611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4</a:t>
              </a:r>
              <a:endParaRPr lang="zh-CN" altLang="en-US" dirty="0">
                <a:latin typeface="Bahnschrift SemiLight" panose="020B0502040204020203" pitchFamily="34" charset="0"/>
                <a:cs typeface="Fira Code Light" panose="020B0809050000020004" pitchFamily="49" charset="0"/>
              </a:endParaRPr>
            </a:p>
          </p:txBody>
        </p:sp>
        <p:sp>
          <p:nvSpPr>
            <p:cNvPr id="142" name="矩形 141">
              <a:extLst>
                <a:ext uri="{FF2B5EF4-FFF2-40B4-BE49-F238E27FC236}">
                  <a16:creationId xmlns:a16="http://schemas.microsoft.com/office/drawing/2014/main" id="{0739B3CC-B8CF-4666-BA13-44062A3EFC4A}"/>
                </a:ext>
              </a:extLst>
            </p:cNvPr>
            <p:cNvSpPr/>
            <p:nvPr/>
          </p:nvSpPr>
          <p:spPr>
            <a:xfrm>
              <a:off x="4233693" y="5092260"/>
              <a:ext cx="309700"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5</a:t>
              </a:r>
              <a:endParaRPr lang="zh-CN" altLang="en-US" dirty="0">
                <a:latin typeface="Bahnschrift SemiLight" panose="020B0502040204020203" pitchFamily="34" charset="0"/>
                <a:cs typeface="Fira Code Light" panose="020B0809050000020004" pitchFamily="49" charset="0"/>
              </a:endParaRPr>
            </a:p>
          </p:txBody>
        </p:sp>
        <p:sp>
          <p:nvSpPr>
            <p:cNvPr id="143" name="矩形 142">
              <a:extLst>
                <a:ext uri="{FF2B5EF4-FFF2-40B4-BE49-F238E27FC236}">
                  <a16:creationId xmlns:a16="http://schemas.microsoft.com/office/drawing/2014/main" id="{DFA93D6F-7628-406A-BD52-03022BD94970}"/>
                </a:ext>
              </a:extLst>
            </p:cNvPr>
            <p:cNvSpPr/>
            <p:nvPr/>
          </p:nvSpPr>
          <p:spPr>
            <a:xfrm>
              <a:off x="5023037" y="5092260"/>
              <a:ext cx="303288"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6</a:t>
              </a:r>
              <a:endParaRPr lang="zh-CN" altLang="en-US" dirty="0">
                <a:latin typeface="Bahnschrift SemiLight" panose="020B0502040204020203" pitchFamily="34" charset="0"/>
                <a:cs typeface="Fira Code Light" panose="020B0809050000020004" pitchFamily="49" charset="0"/>
              </a:endParaRPr>
            </a:p>
          </p:txBody>
        </p:sp>
        <p:sp>
          <p:nvSpPr>
            <p:cNvPr id="144" name="矩形 143">
              <a:extLst>
                <a:ext uri="{FF2B5EF4-FFF2-40B4-BE49-F238E27FC236}">
                  <a16:creationId xmlns:a16="http://schemas.microsoft.com/office/drawing/2014/main" id="{B1080A1F-D2D9-48BE-B595-FE361EE95336}"/>
                </a:ext>
              </a:extLst>
            </p:cNvPr>
            <p:cNvSpPr/>
            <p:nvPr/>
          </p:nvSpPr>
          <p:spPr>
            <a:xfrm>
              <a:off x="3354951" y="5721155"/>
              <a:ext cx="300083"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7</a:t>
              </a:r>
              <a:endParaRPr lang="zh-CN" altLang="en-US" dirty="0">
                <a:latin typeface="Bahnschrift SemiLight" panose="020B0502040204020203" pitchFamily="34" charset="0"/>
                <a:cs typeface="Fira Code Light" panose="020B0809050000020004" pitchFamily="49" charset="0"/>
              </a:endParaRPr>
            </a:p>
          </p:txBody>
        </p:sp>
        <p:sp>
          <p:nvSpPr>
            <p:cNvPr id="145" name="矩形 144">
              <a:extLst>
                <a:ext uri="{FF2B5EF4-FFF2-40B4-BE49-F238E27FC236}">
                  <a16:creationId xmlns:a16="http://schemas.microsoft.com/office/drawing/2014/main" id="{0BC81703-2B60-4FBE-A434-409528450312}"/>
                </a:ext>
              </a:extLst>
            </p:cNvPr>
            <p:cNvSpPr/>
            <p:nvPr/>
          </p:nvSpPr>
          <p:spPr>
            <a:xfrm>
              <a:off x="5102408" y="5721155"/>
              <a:ext cx="314510"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8</a:t>
              </a:r>
              <a:endParaRPr lang="zh-CN" altLang="en-US" dirty="0">
                <a:latin typeface="Bahnschrift SemiLight" panose="020B0502040204020203" pitchFamily="34" charset="0"/>
                <a:cs typeface="Fira Code Light" panose="020B0809050000020004" pitchFamily="49" charset="0"/>
              </a:endParaRPr>
            </a:p>
          </p:txBody>
        </p:sp>
      </p:grpSp>
      <p:grpSp>
        <p:nvGrpSpPr>
          <p:cNvPr id="146" name="组合 145">
            <a:extLst>
              <a:ext uri="{FF2B5EF4-FFF2-40B4-BE49-F238E27FC236}">
                <a16:creationId xmlns:a16="http://schemas.microsoft.com/office/drawing/2014/main" id="{4FCD5671-E6B3-4CA4-BEAA-566EC865C068}"/>
              </a:ext>
            </a:extLst>
          </p:cNvPr>
          <p:cNvGrpSpPr/>
          <p:nvPr/>
        </p:nvGrpSpPr>
        <p:grpSpPr>
          <a:xfrm>
            <a:off x="253133" y="5814073"/>
            <a:ext cx="11685734" cy="340926"/>
            <a:chOff x="168949" y="1126017"/>
            <a:chExt cx="11685734" cy="340926"/>
          </a:xfrm>
        </p:grpSpPr>
        <p:grpSp>
          <p:nvGrpSpPr>
            <p:cNvPr id="147" name="组合 146">
              <a:extLst>
                <a:ext uri="{FF2B5EF4-FFF2-40B4-BE49-F238E27FC236}">
                  <a16:creationId xmlns:a16="http://schemas.microsoft.com/office/drawing/2014/main" id="{477BCF82-4549-41AE-A908-51702FC57C47}"/>
                </a:ext>
              </a:extLst>
            </p:cNvPr>
            <p:cNvGrpSpPr/>
            <p:nvPr/>
          </p:nvGrpSpPr>
          <p:grpSpPr>
            <a:xfrm>
              <a:off x="168949" y="1182666"/>
              <a:ext cx="1235331" cy="247219"/>
              <a:chOff x="4340517" y="1182666"/>
              <a:chExt cx="1235331" cy="247219"/>
            </a:xfrm>
          </p:grpSpPr>
          <p:sp>
            <p:nvSpPr>
              <p:cNvPr id="168" name="矩形: 圆角 167">
                <a:extLst>
                  <a:ext uri="{FF2B5EF4-FFF2-40B4-BE49-F238E27FC236}">
                    <a16:creationId xmlns:a16="http://schemas.microsoft.com/office/drawing/2014/main" id="{5B58AFB7-EBC1-4CFF-95CA-3EE0ABF6F3A4}"/>
                  </a:ext>
                </a:extLst>
              </p:cNvPr>
              <p:cNvSpPr/>
              <p:nvPr/>
            </p:nvSpPr>
            <p:spPr>
              <a:xfrm>
                <a:off x="4340517" y="1182666"/>
                <a:ext cx="265622" cy="247218"/>
              </a:xfrm>
              <a:prstGeom prst="round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Bahnschrift SemiLight" panose="020B0502040204020203"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E2B17DF0-77AD-4EC8-9233-C1DF284C9201}"/>
                      </a:ext>
                    </a:extLst>
                  </p:cNvPr>
                  <p:cNvSpPr txBox="1"/>
                  <p:nvPr/>
                </p:nvSpPr>
                <p:spPr>
                  <a:xfrm>
                    <a:off x="4665222" y="1182667"/>
                    <a:ext cx="910626"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Input of </a:t>
                    </a:r>
                    <a14:m>
                      <m:oMath xmlns:m="http://schemas.openxmlformats.org/officeDocument/2006/math">
                        <m:r>
                          <a:rPr lang="en-US" altLang="zh-CN" sz="1600" i="1">
                            <a:latin typeface="Cambria Math" panose="02040503050406030204" pitchFamily="18" charset="0"/>
                            <a:ea typeface="Calibri" panose="020F0502020204030204" pitchFamily="34" charset="0"/>
                            <a:cs typeface="Calibri" panose="020F0502020204030204" pitchFamily="34" charset="0"/>
                          </a:rPr>
                          <m:t>𝑆</m:t>
                        </m:r>
                      </m:oMath>
                    </a14:m>
                    <a:endParaRPr lang="zh-CN" altLang="en-US" sz="1600" dirty="0">
                      <a:latin typeface="Bahnschrift SemiLight" panose="020B0502040204020203" pitchFamily="34" charset="0"/>
                      <a:cs typeface="Calibri" panose="020F0502020204030204" pitchFamily="34" charset="0"/>
                    </a:endParaRPr>
                  </a:p>
                </p:txBody>
              </p:sp>
            </mc:Choice>
            <mc:Fallback xmlns="">
              <p:sp>
                <p:nvSpPr>
                  <p:cNvPr id="306" name="文本框 305">
                    <a:extLst>
                      <a:ext uri="{FF2B5EF4-FFF2-40B4-BE49-F238E27FC236}">
                        <a16:creationId xmlns:a16="http://schemas.microsoft.com/office/drawing/2014/main" id="{550B6E4C-DC6B-4413-B2B4-067820896BC6}"/>
                      </a:ext>
                    </a:extLst>
                  </p:cNvPr>
                  <p:cNvSpPr txBox="1">
                    <a:spLocks noRot="1" noChangeAspect="1" noMove="1" noResize="1" noEditPoints="1" noAdjustHandles="1" noChangeArrowheads="1" noChangeShapeType="1" noTextEdit="1"/>
                  </p:cNvSpPr>
                  <p:nvPr/>
                </p:nvSpPr>
                <p:spPr>
                  <a:xfrm>
                    <a:off x="4665222" y="1182667"/>
                    <a:ext cx="910626" cy="247218"/>
                  </a:xfrm>
                  <a:prstGeom prst="rect">
                    <a:avLst/>
                  </a:prstGeom>
                  <a:blipFill>
                    <a:blip r:embed="rId7"/>
                    <a:stretch>
                      <a:fillRect l="-14094" t="-24390" r="-671" b="-48780"/>
                    </a:stretch>
                  </a:blipFill>
                </p:spPr>
                <p:txBody>
                  <a:bodyPr/>
                  <a:lstStyle/>
                  <a:p>
                    <a:r>
                      <a:rPr lang="zh-CN" altLang="en-US">
                        <a:noFill/>
                      </a:rPr>
                      <a:t> </a:t>
                    </a:r>
                  </a:p>
                </p:txBody>
              </p:sp>
            </mc:Fallback>
          </mc:AlternateContent>
        </p:grpSp>
        <p:grpSp>
          <p:nvGrpSpPr>
            <p:cNvPr id="148" name="组合 147">
              <a:extLst>
                <a:ext uri="{FF2B5EF4-FFF2-40B4-BE49-F238E27FC236}">
                  <a16:creationId xmlns:a16="http://schemas.microsoft.com/office/drawing/2014/main" id="{F0060E15-3DDB-4246-8AB4-E1E8004B52C5}"/>
                </a:ext>
              </a:extLst>
            </p:cNvPr>
            <p:cNvGrpSpPr/>
            <p:nvPr/>
          </p:nvGrpSpPr>
          <p:grpSpPr>
            <a:xfrm>
              <a:off x="1462202" y="1182666"/>
              <a:ext cx="1362790" cy="247219"/>
              <a:chOff x="5519802" y="1182666"/>
              <a:chExt cx="1362790" cy="247219"/>
            </a:xfrm>
          </p:grpSpPr>
          <p:sp>
            <p:nvSpPr>
              <p:cNvPr id="166" name="矩形: 圆角 165">
                <a:extLst>
                  <a:ext uri="{FF2B5EF4-FFF2-40B4-BE49-F238E27FC236}">
                    <a16:creationId xmlns:a16="http://schemas.microsoft.com/office/drawing/2014/main" id="{1ECEFDB5-9F5C-42DC-B7AB-B85FA7AB76A5}"/>
                  </a:ext>
                </a:extLst>
              </p:cNvPr>
              <p:cNvSpPr/>
              <p:nvPr/>
            </p:nvSpPr>
            <p:spPr>
              <a:xfrm>
                <a:off x="5519802" y="1182666"/>
                <a:ext cx="265622" cy="247218"/>
              </a:xfrm>
              <a:prstGeom prst="round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Bahnschrift SemiLight" panose="020B0502040204020203"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7" name="文本框 166">
                    <a:extLst>
                      <a:ext uri="{FF2B5EF4-FFF2-40B4-BE49-F238E27FC236}">
                        <a16:creationId xmlns:a16="http://schemas.microsoft.com/office/drawing/2014/main" id="{17AAA2D4-7A8E-4384-8EAE-1937D78ACE09}"/>
                      </a:ext>
                    </a:extLst>
                  </p:cNvPr>
                  <p:cNvSpPr txBox="1"/>
                  <p:nvPr/>
                </p:nvSpPr>
                <p:spPr>
                  <a:xfrm>
                    <a:off x="5831356" y="1182667"/>
                    <a:ext cx="1051236"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Output of </a:t>
                    </a:r>
                    <a14:m>
                      <m:oMath xmlns:m="http://schemas.openxmlformats.org/officeDocument/2006/math">
                        <m:r>
                          <a:rPr lang="en-US" altLang="zh-CN" sz="1600" i="1">
                            <a:latin typeface="Cambria Math" panose="02040503050406030204" pitchFamily="18" charset="0"/>
                            <a:ea typeface="Calibri" panose="020F0502020204030204" pitchFamily="34" charset="0"/>
                            <a:cs typeface="Calibri" panose="020F0502020204030204" pitchFamily="34" charset="0"/>
                          </a:rPr>
                          <m:t>𝑆</m:t>
                        </m:r>
                      </m:oMath>
                    </a14:m>
                    <a:endParaRPr lang="zh-CN" altLang="en-US" sz="1600" dirty="0">
                      <a:latin typeface="Bahnschrift SemiLight" panose="020B0502040204020203" pitchFamily="34" charset="0"/>
                      <a:cs typeface="Calibri" panose="020F0502020204030204" pitchFamily="34" charset="0"/>
                    </a:endParaRPr>
                  </a:p>
                </p:txBody>
              </p:sp>
            </mc:Choice>
            <mc:Fallback xmlns="">
              <p:sp>
                <p:nvSpPr>
                  <p:cNvPr id="308" name="文本框 307">
                    <a:extLst>
                      <a:ext uri="{FF2B5EF4-FFF2-40B4-BE49-F238E27FC236}">
                        <a16:creationId xmlns:a16="http://schemas.microsoft.com/office/drawing/2014/main" id="{03F0CFB0-19B3-4E6E-B01C-C4FCD0C3A8C3}"/>
                      </a:ext>
                    </a:extLst>
                  </p:cNvPr>
                  <p:cNvSpPr txBox="1">
                    <a:spLocks noRot="1" noChangeAspect="1" noMove="1" noResize="1" noEditPoints="1" noAdjustHandles="1" noChangeArrowheads="1" noChangeShapeType="1" noTextEdit="1"/>
                  </p:cNvSpPr>
                  <p:nvPr/>
                </p:nvSpPr>
                <p:spPr>
                  <a:xfrm>
                    <a:off x="5831356" y="1182667"/>
                    <a:ext cx="1051236" cy="247218"/>
                  </a:xfrm>
                  <a:prstGeom prst="rect">
                    <a:avLst/>
                  </a:prstGeom>
                  <a:blipFill>
                    <a:blip r:embed="rId8"/>
                    <a:stretch>
                      <a:fillRect l="-12209" t="-24390" r="-581" b="-48780"/>
                    </a:stretch>
                  </a:blipFill>
                </p:spPr>
                <p:txBody>
                  <a:bodyPr/>
                  <a:lstStyle/>
                  <a:p>
                    <a:r>
                      <a:rPr lang="zh-CN" altLang="en-US">
                        <a:noFill/>
                      </a:rPr>
                      <a:t> </a:t>
                    </a:r>
                  </a:p>
                </p:txBody>
              </p:sp>
            </mc:Fallback>
          </mc:AlternateContent>
        </p:grpSp>
        <p:grpSp>
          <p:nvGrpSpPr>
            <p:cNvPr id="149" name="组合 148">
              <a:extLst>
                <a:ext uri="{FF2B5EF4-FFF2-40B4-BE49-F238E27FC236}">
                  <a16:creationId xmlns:a16="http://schemas.microsoft.com/office/drawing/2014/main" id="{0B8E3925-DB97-49EF-B558-50095B527588}"/>
                </a:ext>
              </a:extLst>
            </p:cNvPr>
            <p:cNvGrpSpPr/>
            <p:nvPr/>
          </p:nvGrpSpPr>
          <p:grpSpPr>
            <a:xfrm>
              <a:off x="9193596" y="1182666"/>
              <a:ext cx="801354" cy="247219"/>
              <a:chOff x="8722085" y="1182666"/>
              <a:chExt cx="801354" cy="247219"/>
            </a:xfrm>
          </p:grpSpPr>
          <p:sp>
            <p:nvSpPr>
              <p:cNvPr id="164" name="矩形: 圆角 163">
                <a:extLst>
                  <a:ext uri="{FF2B5EF4-FFF2-40B4-BE49-F238E27FC236}">
                    <a16:creationId xmlns:a16="http://schemas.microsoft.com/office/drawing/2014/main" id="{8FD49551-E830-4AFB-A258-D52B8A889D70}"/>
                  </a:ext>
                </a:extLst>
              </p:cNvPr>
              <p:cNvSpPr/>
              <p:nvPr/>
            </p:nvSpPr>
            <p:spPr>
              <a:xfrm>
                <a:off x="8722085" y="1182666"/>
                <a:ext cx="265622" cy="247218"/>
              </a:xfrm>
              <a:prstGeom prst="roundRect">
                <a:avLst/>
              </a:prstGeom>
              <a:no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ea typeface="Fira Code Light" panose="020B0809050000020004" pitchFamily="49" charset="0"/>
                    <a:cs typeface="Fira Code Light" panose="020B0809050000020004" pitchFamily="49" charset="0"/>
                  </a:rPr>
                  <a:t>S</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sp>
            <p:nvSpPr>
              <p:cNvPr id="165" name="文本框 164">
                <a:extLst>
                  <a:ext uri="{FF2B5EF4-FFF2-40B4-BE49-F238E27FC236}">
                    <a16:creationId xmlns:a16="http://schemas.microsoft.com/office/drawing/2014/main" id="{5687228D-819B-42A6-84DB-70793499E0CC}"/>
                  </a:ext>
                </a:extLst>
              </p:cNvPr>
              <p:cNvSpPr txBox="1"/>
              <p:nvPr/>
            </p:nvSpPr>
            <p:spPr>
              <a:xfrm>
                <a:off x="9042301" y="1182667"/>
                <a:ext cx="481138"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Slice</a:t>
                </a:r>
                <a:endParaRPr lang="zh-CN" altLang="en-US" sz="1600" dirty="0">
                  <a:latin typeface="Bahnschrift SemiLight" panose="020B0502040204020203" pitchFamily="34" charset="0"/>
                  <a:cs typeface="Calibri" panose="020F0502020204030204" pitchFamily="34" charset="0"/>
                </a:endParaRPr>
              </a:p>
            </p:txBody>
          </p:sp>
        </p:grpSp>
        <p:grpSp>
          <p:nvGrpSpPr>
            <p:cNvPr id="150" name="组合 149">
              <a:extLst>
                <a:ext uri="{FF2B5EF4-FFF2-40B4-BE49-F238E27FC236}">
                  <a16:creationId xmlns:a16="http://schemas.microsoft.com/office/drawing/2014/main" id="{8FA08D9D-1894-433B-976B-EAB2585C7AAE}"/>
                </a:ext>
              </a:extLst>
            </p:cNvPr>
            <p:cNvGrpSpPr/>
            <p:nvPr/>
          </p:nvGrpSpPr>
          <p:grpSpPr>
            <a:xfrm>
              <a:off x="10052872" y="1182666"/>
              <a:ext cx="1004756" cy="247219"/>
              <a:chOff x="9601877" y="1182666"/>
              <a:chExt cx="1004756" cy="247219"/>
            </a:xfrm>
          </p:grpSpPr>
          <p:sp>
            <p:nvSpPr>
              <p:cNvPr id="162" name="矩形: 圆角 161">
                <a:extLst>
                  <a:ext uri="{FF2B5EF4-FFF2-40B4-BE49-F238E27FC236}">
                    <a16:creationId xmlns:a16="http://schemas.microsoft.com/office/drawing/2014/main" id="{A4DCCD21-4233-4968-A0D4-F6C7AC72B098}"/>
                  </a:ext>
                </a:extLst>
              </p:cNvPr>
              <p:cNvSpPr/>
              <p:nvPr/>
            </p:nvSpPr>
            <p:spPr>
              <a:xfrm>
                <a:off x="9601877" y="1182666"/>
                <a:ext cx="265622" cy="247218"/>
              </a:xfrm>
              <a:prstGeom prst="roundRect">
                <a:avLst/>
              </a:prstGeom>
              <a:no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ea typeface="Fira Code Light" panose="020B0809050000020004" pitchFamily="49" charset="0"/>
                    <a:cs typeface="Fira Code Light" panose="020B0809050000020004" pitchFamily="49" charset="0"/>
                  </a:rPr>
                  <a:t>C</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sp>
            <p:nvSpPr>
              <p:cNvPr id="163" name="文本框 162">
                <a:extLst>
                  <a:ext uri="{FF2B5EF4-FFF2-40B4-BE49-F238E27FC236}">
                    <a16:creationId xmlns:a16="http://schemas.microsoft.com/office/drawing/2014/main" id="{F201EF33-D815-41F0-A10A-42496382A451}"/>
                  </a:ext>
                </a:extLst>
              </p:cNvPr>
              <p:cNvSpPr txBox="1"/>
              <p:nvPr/>
            </p:nvSpPr>
            <p:spPr>
              <a:xfrm>
                <a:off x="9925587" y="1182667"/>
                <a:ext cx="681046" cy="247218"/>
              </a:xfrm>
              <a:prstGeom prst="rect">
                <a:avLst/>
              </a:prstGeom>
              <a:noFill/>
            </p:spPr>
            <p:txBody>
              <a:bodyPr wrap="square" lIns="0" tIns="0" rIns="0" bIns="0" rtlCol="0" anchor="ctr" anchorCtr="0">
                <a:noAutofit/>
              </a:bodyPr>
              <a:lstStyle/>
              <a:p>
                <a:r>
                  <a:rPr lang="en-US" altLang="zh-CN" sz="1600" dirty="0" err="1">
                    <a:latin typeface="Bahnschrift SemiLight" panose="020B0502040204020203" pitchFamily="34" charset="0"/>
                    <a:ea typeface="Calibri" panose="020F0502020204030204" pitchFamily="34" charset="0"/>
                    <a:cs typeface="Calibri" panose="020F0502020204030204" pitchFamily="34" charset="0"/>
                  </a:rPr>
                  <a:t>Concat</a:t>
                </a:r>
                <a:endParaRPr lang="zh-CN" altLang="en-US" sz="1600" dirty="0">
                  <a:latin typeface="Bahnschrift SemiLight" panose="020B0502040204020203" pitchFamily="34" charset="0"/>
                  <a:cs typeface="Calibri" panose="020F0502020204030204" pitchFamily="34" charset="0"/>
                </a:endParaRPr>
              </a:p>
            </p:txBody>
          </p:sp>
        </p:grpSp>
        <p:grpSp>
          <p:nvGrpSpPr>
            <p:cNvPr id="151" name="组合 150">
              <a:extLst>
                <a:ext uri="{FF2B5EF4-FFF2-40B4-BE49-F238E27FC236}">
                  <a16:creationId xmlns:a16="http://schemas.microsoft.com/office/drawing/2014/main" id="{93AE1AAB-4FCC-4AE5-B1A8-AF3E81467F64}"/>
                </a:ext>
              </a:extLst>
            </p:cNvPr>
            <p:cNvGrpSpPr/>
            <p:nvPr/>
          </p:nvGrpSpPr>
          <p:grpSpPr>
            <a:xfrm>
              <a:off x="11115549" y="1182666"/>
              <a:ext cx="739134" cy="247219"/>
              <a:chOff x="10580563" y="1182666"/>
              <a:chExt cx="739134" cy="247219"/>
            </a:xfrm>
          </p:grpSpPr>
          <p:sp>
            <p:nvSpPr>
              <p:cNvPr id="160" name="矩形: 圆角 159">
                <a:extLst>
                  <a:ext uri="{FF2B5EF4-FFF2-40B4-BE49-F238E27FC236}">
                    <a16:creationId xmlns:a16="http://schemas.microsoft.com/office/drawing/2014/main" id="{B18A6C79-C5E9-497A-A3FA-8E6ABC8A5244}"/>
                  </a:ext>
                </a:extLst>
              </p:cNvPr>
              <p:cNvSpPr/>
              <p:nvPr/>
            </p:nvSpPr>
            <p:spPr>
              <a:xfrm>
                <a:off x="10580563" y="1182666"/>
                <a:ext cx="265622" cy="247218"/>
              </a:xfrm>
              <a:prstGeom prst="roundRect">
                <a:avLst/>
              </a:prstGeom>
              <a:no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600" dirty="0">
                    <a:solidFill>
                      <a:schemeClr val="tx1"/>
                    </a:solidFill>
                    <a:latin typeface="Bahnschrift SemiLight" panose="020B0502040204020203" pitchFamily="34" charset="0"/>
                    <a:ea typeface="Fira Code Light" panose="020B0809050000020004" pitchFamily="49" charset="0"/>
                    <a:cs typeface="Fira Code Light" panose="020B0809050000020004" pitchFamily="49" charset="0"/>
                  </a:rPr>
                  <a:t>+</a:t>
                </a: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sp>
            <p:nvSpPr>
              <p:cNvPr id="161" name="文本框 160">
                <a:extLst>
                  <a:ext uri="{FF2B5EF4-FFF2-40B4-BE49-F238E27FC236}">
                    <a16:creationId xmlns:a16="http://schemas.microsoft.com/office/drawing/2014/main" id="{FF82655C-B47F-4958-8EA4-39448081BF56}"/>
                  </a:ext>
                </a:extLst>
              </p:cNvPr>
              <p:cNvSpPr txBox="1"/>
              <p:nvPr/>
            </p:nvSpPr>
            <p:spPr>
              <a:xfrm>
                <a:off x="10908097" y="1182667"/>
                <a:ext cx="411600"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Add</a:t>
                </a:r>
                <a:endParaRPr lang="zh-CN" altLang="en-US" sz="1600" dirty="0">
                  <a:latin typeface="Bahnschrift SemiLight" panose="020B0502040204020203" pitchFamily="34" charset="0"/>
                  <a:cs typeface="Calibri" panose="020F0502020204030204" pitchFamily="34" charset="0"/>
                </a:endParaRPr>
              </a:p>
            </p:txBody>
          </p:sp>
        </p:grpSp>
        <p:grpSp>
          <p:nvGrpSpPr>
            <p:cNvPr id="152" name="组合 151">
              <a:extLst>
                <a:ext uri="{FF2B5EF4-FFF2-40B4-BE49-F238E27FC236}">
                  <a16:creationId xmlns:a16="http://schemas.microsoft.com/office/drawing/2014/main" id="{FB8D3F6C-001D-4BE9-8F64-A56DB3AEC171}"/>
                </a:ext>
              </a:extLst>
            </p:cNvPr>
            <p:cNvGrpSpPr/>
            <p:nvPr/>
          </p:nvGrpSpPr>
          <p:grpSpPr>
            <a:xfrm>
              <a:off x="2882914" y="1182666"/>
              <a:ext cx="1347208" cy="247218"/>
              <a:chOff x="6756590" y="1182666"/>
              <a:chExt cx="1347208" cy="247218"/>
            </a:xfrm>
          </p:grpSpPr>
          <p:sp>
            <p:nvSpPr>
              <p:cNvPr id="158" name="矩形 157">
                <a:extLst>
                  <a:ext uri="{FF2B5EF4-FFF2-40B4-BE49-F238E27FC236}">
                    <a16:creationId xmlns:a16="http://schemas.microsoft.com/office/drawing/2014/main" id="{CE8E98C4-2CAF-49FD-B5D2-E7117C22F537}"/>
                  </a:ext>
                </a:extLst>
              </p:cNvPr>
              <p:cNvSpPr/>
              <p:nvPr/>
            </p:nvSpPr>
            <p:spPr>
              <a:xfrm>
                <a:off x="6756590" y="1211734"/>
                <a:ext cx="188916" cy="188916"/>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dirty="0">
                  <a:solidFill>
                    <a:schemeClr val="tx1"/>
                  </a:solidFill>
                  <a:latin typeface="Bahnschrift SemiLight" panose="020B0502040204020203" pitchFamily="34" charset="0"/>
                  <a:cs typeface="Fira Code Light" panose="020B0809050000020004" pitchFamily="49" charset="0"/>
                </a:endParaRPr>
              </a:p>
            </p:txBody>
          </p:sp>
          <p:sp>
            <p:nvSpPr>
              <p:cNvPr id="159" name="文本框 158">
                <a:extLst>
                  <a:ext uri="{FF2B5EF4-FFF2-40B4-BE49-F238E27FC236}">
                    <a16:creationId xmlns:a16="http://schemas.microsoft.com/office/drawing/2014/main" id="{8214ABF7-B239-4B02-8C1D-1AA9BAA5C60F}"/>
                  </a:ext>
                </a:extLst>
              </p:cNvPr>
              <p:cNvSpPr txBox="1"/>
              <p:nvPr/>
            </p:nvSpPr>
            <p:spPr>
              <a:xfrm>
                <a:off x="7017778" y="1182666"/>
                <a:ext cx="1086020"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Spatial Axis</a:t>
                </a:r>
                <a:endParaRPr lang="zh-CN" altLang="en-US" sz="1600" dirty="0">
                  <a:latin typeface="Bahnschrift SemiLight" panose="020B0502040204020203" pitchFamily="34" charset="0"/>
                  <a:cs typeface="Calibri" panose="020F0502020204030204" pitchFamily="34" charset="0"/>
                </a:endParaRPr>
              </a:p>
            </p:txBody>
          </p:sp>
        </p:grpSp>
        <p:grpSp>
          <p:nvGrpSpPr>
            <p:cNvPr id="153" name="组合 152">
              <a:extLst>
                <a:ext uri="{FF2B5EF4-FFF2-40B4-BE49-F238E27FC236}">
                  <a16:creationId xmlns:a16="http://schemas.microsoft.com/office/drawing/2014/main" id="{3CD963A5-056D-427B-AD19-9B569B9686C3}"/>
                </a:ext>
              </a:extLst>
            </p:cNvPr>
            <p:cNvGrpSpPr/>
            <p:nvPr/>
          </p:nvGrpSpPr>
          <p:grpSpPr>
            <a:xfrm>
              <a:off x="4288044" y="1182666"/>
              <a:ext cx="1424117" cy="247218"/>
              <a:chOff x="6756590" y="1182666"/>
              <a:chExt cx="1424117" cy="247218"/>
            </a:xfrm>
          </p:grpSpPr>
          <p:sp>
            <p:nvSpPr>
              <p:cNvPr id="156" name="矩形 155">
                <a:extLst>
                  <a:ext uri="{FF2B5EF4-FFF2-40B4-BE49-F238E27FC236}">
                    <a16:creationId xmlns:a16="http://schemas.microsoft.com/office/drawing/2014/main" id="{FE0BB5CF-EF3F-4D9D-922F-C4CDCF9530C6}"/>
                  </a:ext>
                </a:extLst>
              </p:cNvPr>
              <p:cNvSpPr/>
              <p:nvPr/>
            </p:nvSpPr>
            <p:spPr>
              <a:xfrm>
                <a:off x="6756590" y="1211734"/>
                <a:ext cx="188916" cy="188916"/>
              </a:xfrm>
              <a:prstGeom prst="rect">
                <a:avLst/>
              </a:prstGeom>
              <a:pattFill prst="openDmnd">
                <a:fgClr>
                  <a:schemeClr val="accent6">
                    <a:lumMod val="60000"/>
                    <a:lumOff val="40000"/>
                  </a:schemeClr>
                </a:fgClr>
                <a:bgClr>
                  <a:schemeClr val="bg1"/>
                </a:bgClr>
              </a:patt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dirty="0">
                  <a:solidFill>
                    <a:schemeClr val="tx1"/>
                  </a:solidFill>
                  <a:latin typeface="Bahnschrift SemiLight" panose="020B0502040204020203" pitchFamily="34" charset="0"/>
                  <a:cs typeface="Fira Code Light" panose="020B0809050000020004" pitchFamily="49" charset="0"/>
                </a:endParaRPr>
              </a:p>
            </p:txBody>
          </p:sp>
          <p:sp>
            <p:nvSpPr>
              <p:cNvPr id="157" name="文本框 156">
                <a:extLst>
                  <a:ext uri="{FF2B5EF4-FFF2-40B4-BE49-F238E27FC236}">
                    <a16:creationId xmlns:a16="http://schemas.microsoft.com/office/drawing/2014/main" id="{8F8477C1-9648-4672-92A8-F5F5F3D5A729}"/>
                  </a:ext>
                </a:extLst>
              </p:cNvPr>
              <p:cNvSpPr txBox="1"/>
              <p:nvPr/>
            </p:nvSpPr>
            <p:spPr>
              <a:xfrm>
                <a:off x="7017778" y="1182666"/>
                <a:ext cx="1162929" cy="247218"/>
              </a:xfrm>
              <a:prstGeom prst="rect">
                <a:avLst/>
              </a:prstGeom>
              <a:noFill/>
            </p:spPr>
            <p:txBody>
              <a:bodyPr wrap="square" lIns="0" tIns="0" rIns="0" bIns="0" rtlCol="0" anchor="ctr" anchorCtr="0">
                <a:noAutofit/>
              </a:bodyPr>
              <a:lstStyle/>
              <a:p>
                <a:r>
                  <a:rPr lang="en-US" altLang="zh-CN" sz="1600" dirty="0">
                    <a:latin typeface="Bahnschrift SemiLight" panose="020B0502040204020203" pitchFamily="34" charset="0"/>
                    <a:ea typeface="Calibri" panose="020F0502020204030204" pitchFamily="34" charset="0"/>
                    <a:cs typeface="Calibri" panose="020F0502020204030204" pitchFamily="34" charset="0"/>
                  </a:rPr>
                  <a:t>Reduce Axis</a:t>
                </a:r>
                <a:endParaRPr lang="zh-CN" altLang="en-US" sz="1600" dirty="0">
                  <a:latin typeface="Bahnschrift SemiLight" panose="020B0502040204020203" pitchFamily="34" charset="0"/>
                  <a:cs typeface="Calibri" panose="020F0502020204030204" pitchFamily="34" charset="0"/>
                </a:endParaRPr>
              </a:p>
            </p:txBody>
          </p:sp>
        </p:grpSp>
        <p:sp>
          <p:nvSpPr>
            <p:cNvPr id="154" name="矩形 153">
              <a:extLst>
                <a:ext uri="{FF2B5EF4-FFF2-40B4-BE49-F238E27FC236}">
                  <a16:creationId xmlns:a16="http://schemas.microsoft.com/office/drawing/2014/main" id="{52738B2D-156A-46B4-903F-A1227608884E}"/>
                </a:ext>
              </a:extLst>
            </p:cNvPr>
            <p:cNvSpPr/>
            <p:nvPr/>
          </p:nvSpPr>
          <p:spPr>
            <a:xfrm>
              <a:off x="5990217" y="1126017"/>
              <a:ext cx="1347202" cy="340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b: batch-size</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155" name="矩形 154">
              <a:extLst>
                <a:ext uri="{FF2B5EF4-FFF2-40B4-BE49-F238E27FC236}">
                  <a16:creationId xmlns:a16="http://schemas.microsoft.com/office/drawing/2014/main" id="{9EDEAA45-EDEE-4B5E-94C1-F790AE0928BC}"/>
                </a:ext>
              </a:extLst>
            </p:cNvPr>
            <p:cNvSpPr/>
            <p:nvPr/>
          </p:nvSpPr>
          <p:spPr>
            <a:xfrm>
              <a:off x="7338446" y="1126017"/>
              <a:ext cx="1477614" cy="340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 hidden-size</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grpSp>
      <p:grpSp>
        <p:nvGrpSpPr>
          <p:cNvPr id="170" name="组合 169">
            <a:extLst>
              <a:ext uri="{FF2B5EF4-FFF2-40B4-BE49-F238E27FC236}">
                <a16:creationId xmlns:a16="http://schemas.microsoft.com/office/drawing/2014/main" id="{4919F183-2C49-46EE-A63E-941F01B13A22}"/>
              </a:ext>
            </a:extLst>
          </p:cNvPr>
          <p:cNvGrpSpPr/>
          <p:nvPr/>
        </p:nvGrpSpPr>
        <p:grpSpPr>
          <a:xfrm>
            <a:off x="3454052" y="1314908"/>
            <a:ext cx="2969910" cy="2863955"/>
            <a:chOff x="3073893" y="1877226"/>
            <a:chExt cx="2969910" cy="2863955"/>
          </a:xfrm>
        </p:grpSpPr>
        <mc:AlternateContent xmlns:mc="http://schemas.openxmlformats.org/markup-compatibility/2006">
          <mc:Choice xmlns:a14="http://schemas.microsoft.com/office/drawing/2010/main" Requires="a14">
            <p:sp>
              <p:nvSpPr>
                <p:cNvPr id="171" name="矩形 170">
                  <a:extLst>
                    <a:ext uri="{FF2B5EF4-FFF2-40B4-BE49-F238E27FC236}">
                      <a16:creationId xmlns:a16="http://schemas.microsoft.com/office/drawing/2014/main" id="{34F6F342-9B62-487C-80EC-A95F4CABBD76}"/>
                    </a:ext>
                  </a:extLst>
                </p:cNvPr>
                <p:cNvSpPr/>
                <p:nvPr/>
              </p:nvSpPr>
              <p:spPr>
                <a:xfrm>
                  <a:off x="3073893" y="1879824"/>
                  <a:ext cx="582622" cy="369332"/>
                </a:xfrm>
                <a:prstGeom prst="rect">
                  <a:avLst/>
                </a:prstGeom>
                <a:solidFill>
                  <a:schemeClr val="bg2"/>
                </a:solid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oMath>
                    </m:oMathPara>
                  </a14:m>
                  <a:endParaRPr lang="zh-CN" altLang="en-US" dirty="0">
                    <a:latin typeface="Bahnschrift SemiLight" panose="020B0502040204020203" pitchFamily="34" charset="0"/>
                  </a:endParaRPr>
                </a:p>
              </p:txBody>
            </p:sp>
          </mc:Choice>
          <mc:Fallback>
            <p:sp>
              <p:nvSpPr>
                <p:cNvPr id="171" name="矩形 170">
                  <a:extLst>
                    <a:ext uri="{FF2B5EF4-FFF2-40B4-BE49-F238E27FC236}">
                      <a16:creationId xmlns:a16="http://schemas.microsoft.com/office/drawing/2014/main" id="{34F6F342-9B62-487C-80EC-A95F4CABBD76}"/>
                    </a:ext>
                  </a:extLst>
                </p:cNvPr>
                <p:cNvSpPr>
                  <a:spLocks noRot="1" noChangeAspect="1" noMove="1" noResize="1" noEditPoints="1" noAdjustHandles="1" noChangeArrowheads="1" noChangeShapeType="1" noTextEdit="1"/>
                </p:cNvSpPr>
                <p:nvPr/>
              </p:nvSpPr>
              <p:spPr>
                <a:xfrm>
                  <a:off x="3073893" y="1879824"/>
                  <a:ext cx="582622" cy="369332"/>
                </a:xfrm>
                <a:prstGeom prst="rect">
                  <a:avLst/>
                </a:prstGeom>
                <a:blipFill>
                  <a:blip r:embed="rId9"/>
                  <a:stretch>
                    <a:fillRect/>
                  </a:stretch>
                </a:blipFill>
              </p:spPr>
              <p:txBody>
                <a:bodyPr/>
                <a:lstStyle/>
                <a:p>
                  <a:r>
                    <a:rPr lang="zh-CN" altLang="en-US">
                      <a:noFill/>
                    </a:rPr>
                    <a:t> </a:t>
                  </a:r>
                </a:p>
              </p:txBody>
            </p:sp>
          </mc:Fallback>
        </mc:AlternateContent>
        <p:sp>
          <p:nvSpPr>
            <p:cNvPr id="172" name="矩形 171">
              <a:extLst>
                <a:ext uri="{FF2B5EF4-FFF2-40B4-BE49-F238E27FC236}">
                  <a16:creationId xmlns:a16="http://schemas.microsoft.com/office/drawing/2014/main" id="{C4A20BF4-3031-44A0-A20B-67A87C8F0877}"/>
                </a:ext>
              </a:extLst>
            </p:cNvPr>
            <p:cNvSpPr/>
            <p:nvPr/>
          </p:nvSpPr>
          <p:spPr>
            <a:xfrm>
              <a:off x="3073902" y="1877226"/>
              <a:ext cx="2969901" cy="2863955"/>
            </a:xfrm>
            <a:prstGeom prst="rect">
              <a:avLst/>
            </a:prstGeom>
            <a:noFill/>
            <a:ln w="19050">
              <a:solidFill>
                <a:schemeClr val="accent3"/>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grpSp>
      <p:grpSp>
        <p:nvGrpSpPr>
          <p:cNvPr id="173" name="组合 172">
            <a:extLst>
              <a:ext uri="{FF2B5EF4-FFF2-40B4-BE49-F238E27FC236}">
                <a16:creationId xmlns:a16="http://schemas.microsoft.com/office/drawing/2014/main" id="{DD002E62-2362-472C-B470-27DDB694A44F}"/>
              </a:ext>
            </a:extLst>
          </p:cNvPr>
          <p:cNvGrpSpPr/>
          <p:nvPr/>
        </p:nvGrpSpPr>
        <p:grpSpPr>
          <a:xfrm>
            <a:off x="3459220" y="1344143"/>
            <a:ext cx="2864501" cy="2818203"/>
            <a:chOff x="3354951" y="3272284"/>
            <a:chExt cx="2864501" cy="2818203"/>
          </a:xfrm>
        </p:grpSpPr>
        <p:cxnSp>
          <p:nvCxnSpPr>
            <p:cNvPr id="174" name="直接箭头连接符 173">
              <a:extLst>
                <a:ext uri="{FF2B5EF4-FFF2-40B4-BE49-F238E27FC236}">
                  <a16:creationId xmlns:a16="http://schemas.microsoft.com/office/drawing/2014/main" id="{8B7D8118-62DE-49B8-8AAD-79368D8CE9F1}"/>
                </a:ext>
              </a:extLst>
            </p:cNvPr>
            <p:cNvCxnSpPr>
              <a:cxnSpLocks/>
              <a:stCxn id="214" idx="2"/>
              <a:endCxn id="213" idx="0"/>
            </p:cNvCxnSpPr>
            <p:nvPr/>
          </p:nvCxnSpPr>
          <p:spPr>
            <a:xfrm>
              <a:off x="5811741" y="3572965"/>
              <a:ext cx="0" cy="208340"/>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E286366F-631E-4E20-8293-2DFE82C7C959}"/>
                </a:ext>
              </a:extLst>
            </p:cNvPr>
            <p:cNvCxnSpPr>
              <a:cxnSpLocks/>
              <a:stCxn id="219" idx="2"/>
              <a:endCxn id="212" idx="0"/>
            </p:cNvCxnSpPr>
            <p:nvPr/>
          </p:nvCxnSpPr>
          <p:spPr>
            <a:xfrm>
              <a:off x="4473575" y="4787604"/>
              <a:ext cx="148678" cy="35758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76" name="矩形 175">
              <a:extLst>
                <a:ext uri="{FF2B5EF4-FFF2-40B4-BE49-F238E27FC236}">
                  <a16:creationId xmlns:a16="http://schemas.microsoft.com/office/drawing/2014/main" id="{E1BCB50F-0264-4492-8204-64A061CB05B4}"/>
                </a:ext>
              </a:extLst>
            </p:cNvPr>
            <p:cNvSpPr/>
            <p:nvPr/>
          </p:nvSpPr>
          <p:spPr>
            <a:xfrm>
              <a:off x="5952223" y="3307242"/>
              <a:ext cx="265723" cy="265723"/>
            </a:xfrm>
            <a:prstGeom prst="rect">
              <a:avLst/>
            </a:prstGeom>
            <a:solidFill>
              <a:schemeClr val="accent5">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1</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77" name="矩形 176">
              <a:extLst>
                <a:ext uri="{FF2B5EF4-FFF2-40B4-BE49-F238E27FC236}">
                  <a16:creationId xmlns:a16="http://schemas.microsoft.com/office/drawing/2014/main" id="{DBD8BE89-4FB1-4867-B958-B411221F1AC1}"/>
                </a:ext>
              </a:extLst>
            </p:cNvPr>
            <p:cNvSpPr/>
            <p:nvPr/>
          </p:nvSpPr>
          <p:spPr>
            <a:xfrm>
              <a:off x="5953729" y="3781305"/>
              <a:ext cx="265723" cy="265723"/>
            </a:xfrm>
            <a:prstGeom prst="rect">
              <a:avLst/>
            </a:prstGeom>
            <a:solidFill>
              <a:schemeClr val="accent6">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1</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78" name="矩形 177">
              <a:extLst>
                <a:ext uri="{FF2B5EF4-FFF2-40B4-BE49-F238E27FC236}">
                  <a16:creationId xmlns:a16="http://schemas.microsoft.com/office/drawing/2014/main" id="{7AACD0AA-958A-4B0A-9B19-63629FA9E4A9}"/>
                </a:ext>
              </a:extLst>
            </p:cNvPr>
            <p:cNvSpPr/>
            <p:nvPr/>
          </p:nvSpPr>
          <p:spPr>
            <a:xfrm>
              <a:off x="4614056" y="4521881"/>
              <a:ext cx="265723" cy="265723"/>
            </a:xfrm>
            <a:prstGeom prst="rect">
              <a:avLst/>
            </a:prstGeom>
            <a:solidFill>
              <a:schemeClr val="accent5">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79" name="矩形 178">
              <a:extLst>
                <a:ext uri="{FF2B5EF4-FFF2-40B4-BE49-F238E27FC236}">
                  <a16:creationId xmlns:a16="http://schemas.microsoft.com/office/drawing/2014/main" id="{6E40D812-7CD9-4D6F-87B3-67B7DB52B815}"/>
                </a:ext>
              </a:extLst>
            </p:cNvPr>
            <p:cNvSpPr/>
            <p:nvPr/>
          </p:nvSpPr>
          <p:spPr>
            <a:xfrm>
              <a:off x="5274771" y="4509977"/>
              <a:ext cx="265723" cy="265723"/>
            </a:xfrm>
            <a:prstGeom prst="rect">
              <a:avLst/>
            </a:prstGeom>
            <a:solidFill>
              <a:schemeClr val="accent6">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80" name="矩形 179">
              <a:extLst>
                <a:ext uri="{FF2B5EF4-FFF2-40B4-BE49-F238E27FC236}">
                  <a16:creationId xmlns:a16="http://schemas.microsoft.com/office/drawing/2014/main" id="{BB87A992-3254-4141-9C2C-34BFC7C65662}"/>
                </a:ext>
              </a:extLst>
            </p:cNvPr>
            <p:cNvSpPr/>
            <p:nvPr/>
          </p:nvSpPr>
          <p:spPr>
            <a:xfrm>
              <a:off x="3919949" y="3829522"/>
              <a:ext cx="265723" cy="265723"/>
            </a:xfrm>
            <a:prstGeom prst="rect">
              <a:avLst/>
            </a:prstGeom>
            <a:solidFill>
              <a:schemeClr val="accent5">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81" name="矩形 180">
              <a:extLst>
                <a:ext uri="{FF2B5EF4-FFF2-40B4-BE49-F238E27FC236}">
                  <a16:creationId xmlns:a16="http://schemas.microsoft.com/office/drawing/2014/main" id="{DCF25D4E-EF59-484E-ACEB-7B37587C7100}"/>
                </a:ext>
              </a:extLst>
            </p:cNvPr>
            <p:cNvSpPr/>
            <p:nvPr/>
          </p:nvSpPr>
          <p:spPr>
            <a:xfrm>
              <a:off x="4185672" y="3829522"/>
              <a:ext cx="265723" cy="265723"/>
            </a:xfrm>
            <a:prstGeom prst="rect">
              <a:avLst/>
            </a:prstGeom>
            <a:solidFill>
              <a:schemeClr val="accent5">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1</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82" name="矩形 181">
              <a:extLst>
                <a:ext uri="{FF2B5EF4-FFF2-40B4-BE49-F238E27FC236}">
                  <a16:creationId xmlns:a16="http://schemas.microsoft.com/office/drawing/2014/main" id="{27B25AEE-445B-4978-BF2C-B5DBBF612569}"/>
                </a:ext>
              </a:extLst>
            </p:cNvPr>
            <p:cNvSpPr/>
            <p:nvPr/>
          </p:nvSpPr>
          <p:spPr>
            <a:xfrm>
              <a:off x="4754920" y="5145193"/>
              <a:ext cx="265723" cy="265723"/>
            </a:xfrm>
            <a:prstGeom prst="rect">
              <a:avLst/>
            </a:prstGeom>
            <a:solidFill>
              <a:schemeClr val="accent6">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cxnSp>
          <p:nvCxnSpPr>
            <p:cNvPr id="183" name="直接箭头连接符 182">
              <a:extLst>
                <a:ext uri="{FF2B5EF4-FFF2-40B4-BE49-F238E27FC236}">
                  <a16:creationId xmlns:a16="http://schemas.microsoft.com/office/drawing/2014/main" id="{85B77D32-898D-4752-9DA5-34AF1E9BD759}"/>
                </a:ext>
              </a:extLst>
            </p:cNvPr>
            <p:cNvCxnSpPr>
              <a:cxnSpLocks/>
              <a:stCxn id="176" idx="2"/>
              <a:endCxn id="177" idx="0"/>
            </p:cNvCxnSpPr>
            <p:nvPr/>
          </p:nvCxnSpPr>
          <p:spPr>
            <a:xfrm>
              <a:off x="6085085" y="3572965"/>
              <a:ext cx="1506" cy="208340"/>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84" name="矩形 183">
              <a:extLst>
                <a:ext uri="{FF2B5EF4-FFF2-40B4-BE49-F238E27FC236}">
                  <a16:creationId xmlns:a16="http://schemas.microsoft.com/office/drawing/2014/main" id="{79D81470-4E15-43B3-B38F-93E03672609F}"/>
                </a:ext>
              </a:extLst>
            </p:cNvPr>
            <p:cNvSpPr/>
            <p:nvPr/>
          </p:nvSpPr>
          <p:spPr>
            <a:xfrm>
              <a:off x="5540493" y="4509977"/>
              <a:ext cx="265723" cy="265723"/>
            </a:xfrm>
            <a:prstGeom prst="rect">
              <a:avLst/>
            </a:prstGeom>
            <a:pattFill prst="openDmnd">
              <a:fgClr>
                <a:schemeClr val="accent6">
                  <a:lumMod val="20000"/>
                  <a:lumOff val="80000"/>
                </a:schemeClr>
              </a:fgClr>
              <a:bgClr>
                <a:schemeClr val="bg1"/>
              </a:bgClr>
            </a:patt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1</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cxnSp>
          <p:nvCxnSpPr>
            <p:cNvPr id="185" name="直接箭头连接符 184">
              <a:extLst>
                <a:ext uri="{FF2B5EF4-FFF2-40B4-BE49-F238E27FC236}">
                  <a16:creationId xmlns:a16="http://schemas.microsoft.com/office/drawing/2014/main" id="{DC31178D-694A-4711-9489-D851CC02D319}"/>
                </a:ext>
              </a:extLst>
            </p:cNvPr>
            <p:cNvCxnSpPr>
              <a:cxnSpLocks/>
              <a:stCxn id="177" idx="2"/>
              <a:endCxn id="184" idx="0"/>
            </p:cNvCxnSpPr>
            <p:nvPr/>
          </p:nvCxnSpPr>
          <p:spPr>
            <a:xfrm flipH="1">
              <a:off x="5673355" y="4047028"/>
              <a:ext cx="413236" cy="462949"/>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86" name="直接箭头连接符 185">
              <a:extLst>
                <a:ext uri="{FF2B5EF4-FFF2-40B4-BE49-F238E27FC236}">
                  <a16:creationId xmlns:a16="http://schemas.microsoft.com/office/drawing/2014/main" id="{CBAD3030-D81F-4F8D-9DA2-272251BC5219}"/>
                </a:ext>
              </a:extLst>
            </p:cNvPr>
            <p:cNvCxnSpPr>
              <a:cxnSpLocks/>
              <a:stCxn id="180" idx="2"/>
              <a:endCxn id="179" idx="0"/>
            </p:cNvCxnSpPr>
            <p:nvPr/>
          </p:nvCxnSpPr>
          <p:spPr>
            <a:xfrm>
              <a:off x="4052811" y="4095245"/>
              <a:ext cx="1354822" cy="414732"/>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87" name="直接箭头连接符 186">
              <a:extLst>
                <a:ext uri="{FF2B5EF4-FFF2-40B4-BE49-F238E27FC236}">
                  <a16:creationId xmlns:a16="http://schemas.microsoft.com/office/drawing/2014/main" id="{AEC1D8E0-C897-431A-B1E8-AF3ADC70C4A4}"/>
                </a:ext>
              </a:extLst>
            </p:cNvPr>
            <p:cNvCxnSpPr>
              <a:cxnSpLocks/>
              <a:stCxn id="181" idx="2"/>
              <a:endCxn id="184" idx="0"/>
            </p:cNvCxnSpPr>
            <p:nvPr/>
          </p:nvCxnSpPr>
          <p:spPr>
            <a:xfrm>
              <a:off x="4318534" y="4095245"/>
              <a:ext cx="1354821" cy="414732"/>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88" name="直接箭头连接符 187">
              <a:extLst>
                <a:ext uri="{FF2B5EF4-FFF2-40B4-BE49-F238E27FC236}">
                  <a16:creationId xmlns:a16="http://schemas.microsoft.com/office/drawing/2014/main" id="{AB55B99B-54E2-43E5-9CD7-30F51F1F1EB3}"/>
                </a:ext>
              </a:extLst>
            </p:cNvPr>
            <p:cNvCxnSpPr>
              <a:cxnSpLocks/>
              <a:stCxn id="178" idx="2"/>
              <a:endCxn id="182" idx="0"/>
            </p:cNvCxnSpPr>
            <p:nvPr/>
          </p:nvCxnSpPr>
          <p:spPr>
            <a:xfrm>
              <a:off x="4746918" y="4787604"/>
              <a:ext cx="140864" cy="357589"/>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89" name="直接箭头连接符 188">
              <a:extLst>
                <a:ext uri="{FF2B5EF4-FFF2-40B4-BE49-F238E27FC236}">
                  <a16:creationId xmlns:a16="http://schemas.microsoft.com/office/drawing/2014/main" id="{C9165269-980D-473B-9BBE-2AAEBC994C9E}"/>
                </a:ext>
              </a:extLst>
            </p:cNvPr>
            <p:cNvCxnSpPr>
              <a:cxnSpLocks/>
              <a:stCxn id="179" idx="2"/>
              <a:endCxn id="182" idx="0"/>
            </p:cNvCxnSpPr>
            <p:nvPr/>
          </p:nvCxnSpPr>
          <p:spPr>
            <a:xfrm flipH="1">
              <a:off x="4887782" y="4775700"/>
              <a:ext cx="519851" cy="369493"/>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90" name="矩形 189">
              <a:extLst>
                <a:ext uri="{FF2B5EF4-FFF2-40B4-BE49-F238E27FC236}">
                  <a16:creationId xmlns:a16="http://schemas.microsoft.com/office/drawing/2014/main" id="{D2E4AA2A-5C62-4726-9B44-88175AD3C642}"/>
                </a:ext>
              </a:extLst>
            </p:cNvPr>
            <p:cNvSpPr/>
            <p:nvPr/>
          </p:nvSpPr>
          <p:spPr>
            <a:xfrm>
              <a:off x="5540274" y="5137624"/>
              <a:ext cx="265723" cy="265723"/>
            </a:xfrm>
            <a:prstGeom prst="rect">
              <a:avLst/>
            </a:prstGeom>
            <a:solidFill>
              <a:schemeClr val="accent2">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cxnSp>
          <p:nvCxnSpPr>
            <p:cNvPr id="191" name="直接箭头连接符 190">
              <a:extLst>
                <a:ext uri="{FF2B5EF4-FFF2-40B4-BE49-F238E27FC236}">
                  <a16:creationId xmlns:a16="http://schemas.microsoft.com/office/drawing/2014/main" id="{6EA95F23-9660-4DA3-B59E-1688C5A82551}"/>
                </a:ext>
              </a:extLst>
            </p:cNvPr>
            <p:cNvCxnSpPr>
              <a:cxnSpLocks/>
              <a:stCxn id="179" idx="2"/>
              <a:endCxn id="190" idx="0"/>
            </p:cNvCxnSpPr>
            <p:nvPr/>
          </p:nvCxnSpPr>
          <p:spPr>
            <a:xfrm>
              <a:off x="5407633" y="4775700"/>
              <a:ext cx="265503" cy="361924"/>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92" name="矩形 191">
              <a:extLst>
                <a:ext uri="{FF2B5EF4-FFF2-40B4-BE49-F238E27FC236}">
                  <a16:creationId xmlns:a16="http://schemas.microsoft.com/office/drawing/2014/main" id="{04F431B0-821B-4993-9427-CDD422209606}"/>
                </a:ext>
              </a:extLst>
            </p:cNvPr>
            <p:cNvSpPr/>
            <p:nvPr/>
          </p:nvSpPr>
          <p:spPr>
            <a:xfrm>
              <a:off x="3931425" y="5772960"/>
              <a:ext cx="265723" cy="265723"/>
            </a:xfrm>
            <a:prstGeom prst="rect">
              <a:avLst/>
            </a:prstGeom>
            <a:solidFill>
              <a:schemeClr val="accent2">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1</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cxnSp>
          <p:nvCxnSpPr>
            <p:cNvPr id="193" name="直接箭头连接符 192">
              <a:extLst>
                <a:ext uri="{FF2B5EF4-FFF2-40B4-BE49-F238E27FC236}">
                  <a16:creationId xmlns:a16="http://schemas.microsoft.com/office/drawing/2014/main" id="{0531C093-980E-41BA-ACC2-98E37428D82D}"/>
                </a:ext>
              </a:extLst>
            </p:cNvPr>
            <p:cNvCxnSpPr>
              <a:cxnSpLocks/>
              <a:stCxn id="182" idx="2"/>
              <a:endCxn id="194" idx="0"/>
            </p:cNvCxnSpPr>
            <p:nvPr/>
          </p:nvCxnSpPr>
          <p:spPr>
            <a:xfrm flipH="1">
              <a:off x="4329964" y="5410916"/>
              <a:ext cx="557818" cy="362044"/>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94" name="矩形 193">
              <a:extLst>
                <a:ext uri="{FF2B5EF4-FFF2-40B4-BE49-F238E27FC236}">
                  <a16:creationId xmlns:a16="http://schemas.microsoft.com/office/drawing/2014/main" id="{8067BA42-D071-41DC-9FC0-92F4279711F2}"/>
                </a:ext>
              </a:extLst>
            </p:cNvPr>
            <p:cNvSpPr/>
            <p:nvPr/>
          </p:nvSpPr>
          <p:spPr>
            <a:xfrm>
              <a:off x="4197102" y="5772960"/>
              <a:ext cx="265723" cy="265723"/>
            </a:xfrm>
            <a:prstGeom prst="rect">
              <a:avLst/>
            </a:prstGeom>
            <a:pattFill prst="openDmnd">
              <a:fgClr>
                <a:schemeClr val="accent2">
                  <a:lumMod val="20000"/>
                  <a:lumOff val="80000"/>
                </a:schemeClr>
              </a:fgClr>
              <a:bgClr>
                <a:schemeClr val="bg1"/>
              </a:bgClr>
            </a:patt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cxnSp>
          <p:nvCxnSpPr>
            <p:cNvPr id="195" name="直接箭头连接符 194">
              <a:extLst>
                <a:ext uri="{FF2B5EF4-FFF2-40B4-BE49-F238E27FC236}">
                  <a16:creationId xmlns:a16="http://schemas.microsoft.com/office/drawing/2014/main" id="{C00C687F-2971-4D9D-9FE2-4C94FEDA7CF0}"/>
                </a:ext>
              </a:extLst>
            </p:cNvPr>
            <p:cNvCxnSpPr>
              <a:cxnSpLocks/>
              <a:stCxn id="180" idx="2"/>
              <a:endCxn id="194" idx="0"/>
            </p:cNvCxnSpPr>
            <p:nvPr/>
          </p:nvCxnSpPr>
          <p:spPr>
            <a:xfrm>
              <a:off x="4052811" y="4095245"/>
              <a:ext cx="277153" cy="1677715"/>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96" name="直接箭头连接符 206">
              <a:extLst>
                <a:ext uri="{FF2B5EF4-FFF2-40B4-BE49-F238E27FC236}">
                  <a16:creationId xmlns:a16="http://schemas.microsoft.com/office/drawing/2014/main" id="{B9CACBBE-8704-4FF8-8211-61994C93B26F}"/>
                </a:ext>
              </a:extLst>
            </p:cNvPr>
            <p:cNvCxnSpPr>
              <a:cxnSpLocks/>
              <a:stCxn id="181" idx="2"/>
              <a:endCxn id="192" idx="0"/>
            </p:cNvCxnSpPr>
            <p:nvPr/>
          </p:nvCxnSpPr>
          <p:spPr>
            <a:xfrm flipH="1">
              <a:off x="4064287" y="4095245"/>
              <a:ext cx="254247" cy="1677715"/>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97" name="矩形 196">
              <a:extLst>
                <a:ext uri="{FF2B5EF4-FFF2-40B4-BE49-F238E27FC236}">
                  <a16:creationId xmlns:a16="http://schemas.microsoft.com/office/drawing/2014/main" id="{16ADE532-1FE4-4972-AEB0-4A742C148BA9}"/>
                </a:ext>
              </a:extLst>
            </p:cNvPr>
            <p:cNvSpPr/>
            <p:nvPr/>
          </p:nvSpPr>
          <p:spPr>
            <a:xfrm>
              <a:off x="5672350" y="5772960"/>
              <a:ext cx="265723" cy="265723"/>
            </a:xfrm>
            <a:prstGeom prst="rect">
              <a:avLst/>
            </a:prstGeom>
            <a:solidFill>
              <a:schemeClr val="accent2">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1</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sp>
          <p:nvSpPr>
            <p:cNvPr id="198" name="矩形 197">
              <a:extLst>
                <a:ext uri="{FF2B5EF4-FFF2-40B4-BE49-F238E27FC236}">
                  <a16:creationId xmlns:a16="http://schemas.microsoft.com/office/drawing/2014/main" id="{6BC7934A-D0A3-4096-AE1B-E9B5EFFFBF96}"/>
                </a:ext>
              </a:extLst>
            </p:cNvPr>
            <p:cNvSpPr/>
            <p:nvPr/>
          </p:nvSpPr>
          <p:spPr>
            <a:xfrm>
              <a:off x="5405652" y="5772960"/>
              <a:ext cx="265723" cy="265723"/>
            </a:xfrm>
            <a:prstGeom prst="rect">
              <a:avLst/>
            </a:prstGeom>
            <a:solidFill>
              <a:schemeClr val="accent2">
                <a:lumMod val="20000"/>
                <a:lumOff val="80000"/>
              </a:scheme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bg2"/>
                  </a:solidFill>
                  <a:latin typeface="Bahnschrift SemiLight" panose="020B0502040204020203" pitchFamily="34" charset="0"/>
                  <a:cs typeface="Fira Code Light" panose="020B0809050000020004" pitchFamily="49" charset="0"/>
                </a:rPr>
                <a:t>h</a:t>
              </a:r>
              <a:r>
                <a:rPr lang="en-US" altLang="zh-CN" sz="1400" baseline="-25000" dirty="0">
                  <a:solidFill>
                    <a:schemeClr val="bg2"/>
                  </a:solidFill>
                  <a:latin typeface="Bahnschrift SemiLight" panose="020B0502040204020203" pitchFamily="34" charset="0"/>
                  <a:cs typeface="Fira Code Light" panose="020B0809050000020004" pitchFamily="49" charset="0"/>
                </a:rPr>
                <a:t>2</a:t>
              </a:r>
              <a:endParaRPr lang="zh-CN" altLang="en-US" sz="1400" dirty="0">
                <a:solidFill>
                  <a:schemeClr val="bg2"/>
                </a:solidFill>
                <a:latin typeface="Bahnschrift SemiLight" panose="020B0502040204020203" pitchFamily="34" charset="0"/>
                <a:cs typeface="Fira Code Light" panose="020B0809050000020004" pitchFamily="49" charset="0"/>
              </a:endParaRPr>
            </a:p>
          </p:txBody>
        </p:sp>
        <p:cxnSp>
          <p:nvCxnSpPr>
            <p:cNvPr id="199" name="直接箭头连接符 198">
              <a:extLst>
                <a:ext uri="{FF2B5EF4-FFF2-40B4-BE49-F238E27FC236}">
                  <a16:creationId xmlns:a16="http://schemas.microsoft.com/office/drawing/2014/main" id="{FFDC1FE3-D0CF-41D3-BFE2-01760D5900CF}"/>
                </a:ext>
              </a:extLst>
            </p:cNvPr>
            <p:cNvCxnSpPr>
              <a:cxnSpLocks/>
              <a:stCxn id="182" idx="2"/>
              <a:endCxn id="198" idx="0"/>
            </p:cNvCxnSpPr>
            <p:nvPr/>
          </p:nvCxnSpPr>
          <p:spPr>
            <a:xfrm>
              <a:off x="4887782" y="5410916"/>
              <a:ext cx="650732" cy="362044"/>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00" name="直接箭头连接符 199">
              <a:extLst>
                <a:ext uri="{FF2B5EF4-FFF2-40B4-BE49-F238E27FC236}">
                  <a16:creationId xmlns:a16="http://schemas.microsoft.com/office/drawing/2014/main" id="{67900911-A4B9-4EEC-B3F9-8AF34FE7F2E7}"/>
                </a:ext>
              </a:extLst>
            </p:cNvPr>
            <p:cNvCxnSpPr>
              <a:cxnSpLocks/>
              <a:stCxn id="177" idx="2"/>
              <a:endCxn id="197" idx="0"/>
            </p:cNvCxnSpPr>
            <p:nvPr/>
          </p:nvCxnSpPr>
          <p:spPr>
            <a:xfrm flipH="1">
              <a:off x="5805212" y="4047028"/>
              <a:ext cx="281379" cy="1725932"/>
            </a:xfrm>
            <a:prstGeom prst="straightConnector1">
              <a:avLst/>
            </a:prstGeom>
            <a:ln w="12700">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201" name="矩形 200">
              <a:extLst>
                <a:ext uri="{FF2B5EF4-FFF2-40B4-BE49-F238E27FC236}">
                  <a16:creationId xmlns:a16="http://schemas.microsoft.com/office/drawing/2014/main" id="{035469F9-B247-497A-90A9-73AB8D254023}"/>
                </a:ext>
              </a:extLst>
            </p:cNvPr>
            <p:cNvSpPr/>
            <p:nvPr/>
          </p:nvSpPr>
          <p:spPr>
            <a:xfrm>
              <a:off x="5366813" y="3272284"/>
              <a:ext cx="311304"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0</a:t>
              </a:r>
              <a:endParaRPr lang="zh-CN" altLang="en-US" dirty="0">
                <a:latin typeface="Bahnschrift SemiLight" panose="020B0502040204020203" pitchFamily="34" charset="0"/>
                <a:cs typeface="Fira Code Light" panose="020B0809050000020004" pitchFamily="49" charset="0"/>
              </a:endParaRPr>
            </a:p>
          </p:txBody>
        </p:sp>
        <p:sp>
          <p:nvSpPr>
            <p:cNvPr id="202" name="矩形 201">
              <a:extLst>
                <a:ext uri="{FF2B5EF4-FFF2-40B4-BE49-F238E27FC236}">
                  <a16:creationId xmlns:a16="http://schemas.microsoft.com/office/drawing/2014/main" id="{BFE6C667-3CDB-48A7-8050-BA48A57ABEF4}"/>
                </a:ext>
              </a:extLst>
            </p:cNvPr>
            <p:cNvSpPr/>
            <p:nvPr/>
          </p:nvSpPr>
          <p:spPr>
            <a:xfrm>
              <a:off x="3641678" y="3786923"/>
              <a:ext cx="261611"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1</a:t>
              </a:r>
              <a:endParaRPr lang="zh-CN" altLang="en-US" dirty="0">
                <a:latin typeface="Bahnschrift SemiLight" panose="020B0502040204020203" pitchFamily="34" charset="0"/>
                <a:cs typeface="Fira Code Light" panose="020B0809050000020004" pitchFamily="49" charset="0"/>
              </a:endParaRPr>
            </a:p>
          </p:txBody>
        </p:sp>
        <p:sp>
          <p:nvSpPr>
            <p:cNvPr id="203" name="矩形 202">
              <a:extLst>
                <a:ext uri="{FF2B5EF4-FFF2-40B4-BE49-F238E27FC236}">
                  <a16:creationId xmlns:a16="http://schemas.microsoft.com/office/drawing/2014/main" id="{55B38F14-CDFB-4C9D-95BA-32EE4CDEBD2C}"/>
                </a:ext>
              </a:extLst>
            </p:cNvPr>
            <p:cNvSpPr/>
            <p:nvPr/>
          </p:nvSpPr>
          <p:spPr>
            <a:xfrm>
              <a:off x="4287859" y="4207045"/>
              <a:ext cx="303288"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2</a:t>
              </a:r>
              <a:endParaRPr lang="zh-CN" altLang="en-US" dirty="0">
                <a:latin typeface="Bahnschrift SemiLight" panose="020B0502040204020203" pitchFamily="34" charset="0"/>
                <a:cs typeface="Fira Code Light" panose="020B0809050000020004" pitchFamily="49" charset="0"/>
              </a:endParaRPr>
            </a:p>
          </p:txBody>
        </p:sp>
        <p:sp>
          <p:nvSpPr>
            <p:cNvPr id="204" name="矩形 203">
              <a:extLst>
                <a:ext uri="{FF2B5EF4-FFF2-40B4-BE49-F238E27FC236}">
                  <a16:creationId xmlns:a16="http://schemas.microsoft.com/office/drawing/2014/main" id="{8F9848E2-EB27-439F-B397-C831A9A7E490}"/>
                </a:ext>
              </a:extLst>
            </p:cNvPr>
            <p:cNvSpPr/>
            <p:nvPr/>
          </p:nvSpPr>
          <p:spPr>
            <a:xfrm>
              <a:off x="5375565" y="3725717"/>
              <a:ext cx="306495"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3</a:t>
              </a:r>
              <a:endParaRPr lang="zh-CN" altLang="en-US" dirty="0">
                <a:latin typeface="Bahnschrift SemiLight" panose="020B0502040204020203" pitchFamily="34" charset="0"/>
                <a:cs typeface="Fira Code Light" panose="020B0809050000020004" pitchFamily="49" charset="0"/>
              </a:endParaRPr>
            </a:p>
          </p:txBody>
        </p:sp>
        <p:sp>
          <p:nvSpPr>
            <p:cNvPr id="205" name="矩形 204">
              <a:extLst>
                <a:ext uri="{FF2B5EF4-FFF2-40B4-BE49-F238E27FC236}">
                  <a16:creationId xmlns:a16="http://schemas.microsoft.com/office/drawing/2014/main" id="{EE917B26-888F-40B2-B8AC-9C73338ADAF0}"/>
                </a:ext>
              </a:extLst>
            </p:cNvPr>
            <p:cNvSpPr/>
            <p:nvPr/>
          </p:nvSpPr>
          <p:spPr>
            <a:xfrm>
              <a:off x="5096830" y="4023872"/>
              <a:ext cx="31611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4</a:t>
              </a:r>
              <a:endParaRPr lang="zh-CN" altLang="en-US" dirty="0">
                <a:latin typeface="Bahnschrift SemiLight" panose="020B0502040204020203" pitchFamily="34" charset="0"/>
                <a:cs typeface="Fira Code Light" panose="020B0809050000020004" pitchFamily="49" charset="0"/>
              </a:endParaRPr>
            </a:p>
          </p:txBody>
        </p:sp>
        <p:sp>
          <p:nvSpPr>
            <p:cNvPr id="206" name="矩形 205">
              <a:extLst>
                <a:ext uri="{FF2B5EF4-FFF2-40B4-BE49-F238E27FC236}">
                  <a16:creationId xmlns:a16="http://schemas.microsoft.com/office/drawing/2014/main" id="{B890A636-791F-479F-A528-BCE00B04EA02}"/>
                </a:ext>
              </a:extLst>
            </p:cNvPr>
            <p:cNvSpPr/>
            <p:nvPr/>
          </p:nvSpPr>
          <p:spPr>
            <a:xfrm>
              <a:off x="4233693" y="5092260"/>
              <a:ext cx="309700"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5</a:t>
              </a:r>
              <a:endParaRPr lang="zh-CN" altLang="en-US" dirty="0">
                <a:latin typeface="Bahnschrift SemiLight" panose="020B0502040204020203" pitchFamily="34" charset="0"/>
                <a:cs typeface="Fira Code Light" panose="020B0809050000020004" pitchFamily="49" charset="0"/>
              </a:endParaRPr>
            </a:p>
          </p:txBody>
        </p:sp>
        <p:sp>
          <p:nvSpPr>
            <p:cNvPr id="207" name="矩形 206">
              <a:extLst>
                <a:ext uri="{FF2B5EF4-FFF2-40B4-BE49-F238E27FC236}">
                  <a16:creationId xmlns:a16="http://schemas.microsoft.com/office/drawing/2014/main" id="{95505437-0EFD-419E-A407-3BD0F73516BA}"/>
                </a:ext>
              </a:extLst>
            </p:cNvPr>
            <p:cNvSpPr/>
            <p:nvPr/>
          </p:nvSpPr>
          <p:spPr>
            <a:xfrm>
              <a:off x="5023037" y="5092260"/>
              <a:ext cx="303288"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6</a:t>
              </a:r>
              <a:endParaRPr lang="zh-CN" altLang="en-US" dirty="0">
                <a:latin typeface="Bahnschrift SemiLight" panose="020B0502040204020203" pitchFamily="34" charset="0"/>
                <a:cs typeface="Fira Code Light" panose="020B0809050000020004" pitchFamily="49" charset="0"/>
              </a:endParaRPr>
            </a:p>
          </p:txBody>
        </p:sp>
        <p:sp>
          <p:nvSpPr>
            <p:cNvPr id="208" name="矩形 207">
              <a:extLst>
                <a:ext uri="{FF2B5EF4-FFF2-40B4-BE49-F238E27FC236}">
                  <a16:creationId xmlns:a16="http://schemas.microsoft.com/office/drawing/2014/main" id="{238488AE-2C46-422D-9E2D-C40906B6B6A1}"/>
                </a:ext>
              </a:extLst>
            </p:cNvPr>
            <p:cNvSpPr/>
            <p:nvPr/>
          </p:nvSpPr>
          <p:spPr>
            <a:xfrm>
              <a:off x="3354951" y="5721155"/>
              <a:ext cx="300083"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7</a:t>
              </a:r>
              <a:endParaRPr lang="zh-CN" altLang="en-US" dirty="0">
                <a:latin typeface="Bahnschrift SemiLight" panose="020B0502040204020203" pitchFamily="34" charset="0"/>
                <a:cs typeface="Fira Code Light" panose="020B0809050000020004" pitchFamily="49" charset="0"/>
              </a:endParaRPr>
            </a:p>
          </p:txBody>
        </p:sp>
        <p:sp>
          <p:nvSpPr>
            <p:cNvPr id="209" name="矩形 208">
              <a:extLst>
                <a:ext uri="{FF2B5EF4-FFF2-40B4-BE49-F238E27FC236}">
                  <a16:creationId xmlns:a16="http://schemas.microsoft.com/office/drawing/2014/main" id="{1BFFFF9D-718F-4AA3-AE00-8E8DF6F78006}"/>
                </a:ext>
              </a:extLst>
            </p:cNvPr>
            <p:cNvSpPr/>
            <p:nvPr/>
          </p:nvSpPr>
          <p:spPr>
            <a:xfrm>
              <a:off x="5102408" y="5721155"/>
              <a:ext cx="314510"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8</a:t>
              </a:r>
              <a:endParaRPr lang="zh-CN" altLang="en-US" dirty="0">
                <a:latin typeface="Bahnschrift SemiLight" panose="020B0502040204020203" pitchFamily="34" charset="0"/>
                <a:cs typeface="Fira Code Light" panose="020B0809050000020004" pitchFamily="49" charset="0"/>
              </a:endParaRPr>
            </a:p>
          </p:txBody>
        </p:sp>
        <p:cxnSp>
          <p:nvCxnSpPr>
            <p:cNvPr id="210" name="直接箭头连接符 209">
              <a:extLst>
                <a:ext uri="{FF2B5EF4-FFF2-40B4-BE49-F238E27FC236}">
                  <a16:creationId xmlns:a16="http://schemas.microsoft.com/office/drawing/2014/main" id="{5BF5571F-7E7A-4498-BA6E-924D459D1F4C}"/>
                </a:ext>
              </a:extLst>
            </p:cNvPr>
            <p:cNvCxnSpPr>
              <a:cxnSpLocks/>
              <a:stCxn id="215" idx="2"/>
              <a:endCxn id="216" idx="0"/>
            </p:cNvCxnSpPr>
            <p:nvPr/>
          </p:nvCxnSpPr>
          <p:spPr>
            <a:xfrm>
              <a:off x="5134291" y="4775700"/>
              <a:ext cx="267483" cy="361925"/>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11" name="直接箭头连接符 210">
              <a:extLst>
                <a:ext uri="{FF2B5EF4-FFF2-40B4-BE49-F238E27FC236}">
                  <a16:creationId xmlns:a16="http://schemas.microsoft.com/office/drawing/2014/main" id="{D8D37FFC-CC61-4B39-8620-41A004D0499A}"/>
                </a:ext>
              </a:extLst>
            </p:cNvPr>
            <p:cNvCxnSpPr>
              <a:cxnSpLocks/>
              <a:stCxn id="215" idx="2"/>
              <a:endCxn id="212" idx="0"/>
            </p:cNvCxnSpPr>
            <p:nvPr/>
          </p:nvCxnSpPr>
          <p:spPr>
            <a:xfrm flipH="1">
              <a:off x="4622253" y="4775700"/>
              <a:ext cx="512039" cy="36949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212" name="矩形 211">
              <a:extLst>
                <a:ext uri="{FF2B5EF4-FFF2-40B4-BE49-F238E27FC236}">
                  <a16:creationId xmlns:a16="http://schemas.microsoft.com/office/drawing/2014/main" id="{10CD4158-BE3B-47C0-9422-669BB417E485}"/>
                </a:ext>
              </a:extLst>
            </p:cNvPr>
            <p:cNvSpPr/>
            <p:nvPr/>
          </p:nvSpPr>
          <p:spPr>
            <a:xfrm>
              <a:off x="4489391" y="5145193"/>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3" name="矩形 212">
              <a:extLst>
                <a:ext uri="{FF2B5EF4-FFF2-40B4-BE49-F238E27FC236}">
                  <a16:creationId xmlns:a16="http://schemas.microsoft.com/office/drawing/2014/main" id="{CD84C83C-F51F-412F-B822-FE837A23609F}"/>
                </a:ext>
              </a:extLst>
            </p:cNvPr>
            <p:cNvSpPr/>
            <p:nvPr/>
          </p:nvSpPr>
          <p:spPr>
            <a:xfrm>
              <a:off x="5678880" y="3781305"/>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4" name="矩形 213">
              <a:extLst>
                <a:ext uri="{FF2B5EF4-FFF2-40B4-BE49-F238E27FC236}">
                  <a16:creationId xmlns:a16="http://schemas.microsoft.com/office/drawing/2014/main" id="{E9851529-74E9-4560-AE20-1F47BE9F6B9F}"/>
                </a:ext>
              </a:extLst>
            </p:cNvPr>
            <p:cNvSpPr/>
            <p:nvPr/>
          </p:nvSpPr>
          <p:spPr>
            <a:xfrm>
              <a:off x="5678880" y="3307242"/>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5" name="矩形 214">
              <a:extLst>
                <a:ext uri="{FF2B5EF4-FFF2-40B4-BE49-F238E27FC236}">
                  <a16:creationId xmlns:a16="http://schemas.microsoft.com/office/drawing/2014/main" id="{C33ECA59-0C5E-4AB0-BE64-C8D2E47E06C8}"/>
                </a:ext>
              </a:extLst>
            </p:cNvPr>
            <p:cNvSpPr/>
            <p:nvPr/>
          </p:nvSpPr>
          <p:spPr>
            <a:xfrm>
              <a:off x="5001430" y="4509977"/>
              <a:ext cx="265723" cy="265723"/>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6" name="矩形 215">
              <a:extLst>
                <a:ext uri="{FF2B5EF4-FFF2-40B4-BE49-F238E27FC236}">
                  <a16:creationId xmlns:a16="http://schemas.microsoft.com/office/drawing/2014/main" id="{064ABC85-C42D-4724-8D1A-8E093B794689}"/>
                </a:ext>
              </a:extLst>
            </p:cNvPr>
            <p:cNvSpPr/>
            <p:nvPr/>
          </p:nvSpPr>
          <p:spPr>
            <a:xfrm>
              <a:off x="5268912" y="5137624"/>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7" name="矩形 216">
              <a:extLst>
                <a:ext uri="{FF2B5EF4-FFF2-40B4-BE49-F238E27FC236}">
                  <a16:creationId xmlns:a16="http://schemas.microsoft.com/office/drawing/2014/main" id="{299E2F57-93A9-4FBC-BD39-D0C0F235C9B4}"/>
                </a:ext>
              </a:extLst>
            </p:cNvPr>
            <p:cNvSpPr/>
            <p:nvPr/>
          </p:nvSpPr>
          <p:spPr>
            <a:xfrm>
              <a:off x="5942857" y="5772960"/>
              <a:ext cx="265723" cy="265723"/>
            </a:xfrm>
            <a:prstGeom prst="rect">
              <a:avLst/>
            </a:prstGeom>
            <a:pattFill prst="openDmnd">
              <a:fgClr>
                <a:schemeClr val="accent2">
                  <a:lumMod val="60000"/>
                  <a:lumOff val="40000"/>
                </a:schemeClr>
              </a:fgClr>
              <a:bgClr>
                <a:schemeClr val="bg1"/>
              </a:bgClr>
            </a:patt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8" name="矩形 217">
              <a:extLst>
                <a:ext uri="{FF2B5EF4-FFF2-40B4-BE49-F238E27FC236}">
                  <a16:creationId xmlns:a16="http://schemas.microsoft.com/office/drawing/2014/main" id="{EC5E054C-3885-4DAC-8A0F-60E281F6E10B}"/>
                </a:ext>
              </a:extLst>
            </p:cNvPr>
            <p:cNvSpPr/>
            <p:nvPr/>
          </p:nvSpPr>
          <p:spPr>
            <a:xfrm>
              <a:off x="3654466" y="5772960"/>
              <a:ext cx="265723" cy="265723"/>
            </a:xfrm>
            <a:prstGeom prst="rect">
              <a:avLst/>
            </a:prstGeom>
            <a:solidFill>
              <a:schemeClr val="accent2">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19" name="矩形 218">
              <a:extLst>
                <a:ext uri="{FF2B5EF4-FFF2-40B4-BE49-F238E27FC236}">
                  <a16:creationId xmlns:a16="http://schemas.microsoft.com/office/drawing/2014/main" id="{0E557CFF-3F29-4BE2-8D16-43D2A2455935}"/>
                </a:ext>
              </a:extLst>
            </p:cNvPr>
            <p:cNvSpPr/>
            <p:nvPr/>
          </p:nvSpPr>
          <p:spPr>
            <a:xfrm>
              <a:off x="4340713" y="4521881"/>
              <a:ext cx="265723" cy="265723"/>
            </a:xfrm>
            <a:prstGeom prst="rect">
              <a:avLst/>
            </a:prstGeom>
            <a:solidFill>
              <a:schemeClr val="accent5">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b</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220" name="直接箭头连接符 219">
              <a:extLst>
                <a:ext uri="{FF2B5EF4-FFF2-40B4-BE49-F238E27FC236}">
                  <a16:creationId xmlns:a16="http://schemas.microsoft.com/office/drawing/2014/main" id="{AA04028C-A61B-4BBD-9BDE-016FD3AEE79B}"/>
                </a:ext>
              </a:extLst>
            </p:cNvPr>
            <p:cNvCxnSpPr>
              <a:cxnSpLocks/>
              <a:stCxn id="212" idx="2"/>
              <a:endCxn id="218" idx="0"/>
            </p:cNvCxnSpPr>
            <p:nvPr/>
          </p:nvCxnSpPr>
          <p:spPr>
            <a:xfrm flipH="1">
              <a:off x="3787328" y="5410916"/>
              <a:ext cx="834925" cy="36204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21" name="直接箭头连接符 220">
              <a:extLst>
                <a:ext uri="{FF2B5EF4-FFF2-40B4-BE49-F238E27FC236}">
                  <a16:creationId xmlns:a16="http://schemas.microsoft.com/office/drawing/2014/main" id="{B6050C82-F7D5-4502-8461-8A2A91C064CF}"/>
                </a:ext>
              </a:extLst>
            </p:cNvPr>
            <p:cNvCxnSpPr>
              <a:cxnSpLocks/>
              <a:stCxn id="212" idx="2"/>
              <a:endCxn id="217" idx="0"/>
            </p:cNvCxnSpPr>
            <p:nvPr/>
          </p:nvCxnSpPr>
          <p:spPr>
            <a:xfrm>
              <a:off x="4622253" y="5410916"/>
              <a:ext cx="1453466" cy="36204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22" name="直接箭头连接符 221">
              <a:extLst>
                <a:ext uri="{FF2B5EF4-FFF2-40B4-BE49-F238E27FC236}">
                  <a16:creationId xmlns:a16="http://schemas.microsoft.com/office/drawing/2014/main" id="{30F3FF5D-BE21-4E3D-AEEB-9272EA8083D3}"/>
                </a:ext>
              </a:extLst>
            </p:cNvPr>
            <p:cNvCxnSpPr>
              <a:cxnSpLocks/>
              <a:stCxn id="213" idx="2"/>
              <a:endCxn id="215" idx="0"/>
            </p:cNvCxnSpPr>
            <p:nvPr/>
          </p:nvCxnSpPr>
          <p:spPr>
            <a:xfrm flipH="1">
              <a:off x="5134291" y="4047028"/>
              <a:ext cx="677450" cy="46294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223" name="直接箭头连接符 222">
              <a:extLst>
                <a:ext uri="{FF2B5EF4-FFF2-40B4-BE49-F238E27FC236}">
                  <a16:creationId xmlns:a16="http://schemas.microsoft.com/office/drawing/2014/main" id="{4DBCB50D-6B11-4FD6-A507-E11D8471CC2C}"/>
                </a:ext>
              </a:extLst>
            </p:cNvPr>
            <p:cNvCxnSpPr>
              <a:cxnSpLocks/>
              <a:stCxn id="213" idx="2"/>
              <a:endCxn id="217" idx="0"/>
            </p:cNvCxnSpPr>
            <p:nvPr/>
          </p:nvCxnSpPr>
          <p:spPr>
            <a:xfrm>
              <a:off x="5811741" y="4047028"/>
              <a:ext cx="263977" cy="1725932"/>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sp>
        <p:nvSpPr>
          <p:cNvPr id="224" name="矩形 223">
            <a:extLst>
              <a:ext uri="{FF2B5EF4-FFF2-40B4-BE49-F238E27FC236}">
                <a16:creationId xmlns:a16="http://schemas.microsoft.com/office/drawing/2014/main" id="{C54A8085-6D4E-464E-966F-7C948613A41E}"/>
              </a:ext>
            </a:extLst>
          </p:cNvPr>
          <p:cNvSpPr/>
          <p:nvPr/>
        </p:nvSpPr>
        <p:spPr>
          <a:xfrm>
            <a:off x="7798335" y="1342428"/>
            <a:ext cx="441610" cy="407106"/>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5" name="矩形 224">
            <a:extLst>
              <a:ext uri="{FF2B5EF4-FFF2-40B4-BE49-F238E27FC236}">
                <a16:creationId xmlns:a16="http://schemas.microsoft.com/office/drawing/2014/main" id="{5ACC30EA-C34A-4B06-B940-A1331FA4DC45}"/>
              </a:ext>
            </a:extLst>
          </p:cNvPr>
          <p:cNvSpPr/>
          <p:nvPr/>
        </p:nvSpPr>
        <p:spPr>
          <a:xfrm>
            <a:off x="6640692" y="2419441"/>
            <a:ext cx="408669" cy="434626"/>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6" name="矩形 225">
            <a:extLst>
              <a:ext uri="{FF2B5EF4-FFF2-40B4-BE49-F238E27FC236}">
                <a16:creationId xmlns:a16="http://schemas.microsoft.com/office/drawing/2014/main" id="{591157EB-84E4-498E-8995-BA12A507D1AE}"/>
              </a:ext>
            </a:extLst>
          </p:cNvPr>
          <p:cNvSpPr/>
          <p:nvPr/>
        </p:nvSpPr>
        <p:spPr>
          <a:xfrm>
            <a:off x="6640692" y="1901380"/>
            <a:ext cx="408669" cy="409837"/>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7" name="矩形 226">
            <a:extLst>
              <a:ext uri="{FF2B5EF4-FFF2-40B4-BE49-F238E27FC236}">
                <a16:creationId xmlns:a16="http://schemas.microsoft.com/office/drawing/2014/main" id="{DCACBB6D-B956-4C69-864D-30E5BC789409}"/>
              </a:ext>
            </a:extLst>
          </p:cNvPr>
          <p:cNvSpPr/>
          <p:nvPr/>
        </p:nvSpPr>
        <p:spPr>
          <a:xfrm>
            <a:off x="7580245" y="2934544"/>
            <a:ext cx="408669" cy="421831"/>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8" name="矩形 227">
            <a:extLst>
              <a:ext uri="{FF2B5EF4-FFF2-40B4-BE49-F238E27FC236}">
                <a16:creationId xmlns:a16="http://schemas.microsoft.com/office/drawing/2014/main" id="{A78277BB-8A24-41D8-83E5-B70D2D761246}"/>
              </a:ext>
            </a:extLst>
          </p:cNvPr>
          <p:cNvSpPr/>
          <p:nvPr/>
        </p:nvSpPr>
        <p:spPr>
          <a:xfrm>
            <a:off x="7178917" y="3418553"/>
            <a:ext cx="408669" cy="412320"/>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29" name="矩形 228">
            <a:extLst>
              <a:ext uri="{FF2B5EF4-FFF2-40B4-BE49-F238E27FC236}">
                <a16:creationId xmlns:a16="http://schemas.microsoft.com/office/drawing/2014/main" id="{CC84DFB7-D744-4EC7-ACC4-C2562A891292}"/>
              </a:ext>
            </a:extLst>
          </p:cNvPr>
          <p:cNvSpPr/>
          <p:nvPr/>
        </p:nvSpPr>
        <p:spPr>
          <a:xfrm>
            <a:off x="7812993" y="3414545"/>
            <a:ext cx="403231" cy="413947"/>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grpSp>
        <p:nvGrpSpPr>
          <p:cNvPr id="230" name="组合 229">
            <a:extLst>
              <a:ext uri="{FF2B5EF4-FFF2-40B4-BE49-F238E27FC236}">
                <a16:creationId xmlns:a16="http://schemas.microsoft.com/office/drawing/2014/main" id="{DC8F120E-44E1-4366-85F0-8F9D09417C22}"/>
              </a:ext>
            </a:extLst>
          </p:cNvPr>
          <p:cNvGrpSpPr/>
          <p:nvPr/>
        </p:nvGrpSpPr>
        <p:grpSpPr>
          <a:xfrm>
            <a:off x="113711" y="1592534"/>
            <a:ext cx="3228450" cy="1542537"/>
            <a:chOff x="198030" y="1729374"/>
            <a:chExt cx="3725148" cy="1542537"/>
          </a:xfrm>
        </p:grpSpPr>
        <mc:AlternateContent xmlns:mc="http://schemas.openxmlformats.org/markup-compatibility/2006" xmlns:a14="http://schemas.microsoft.com/office/drawing/2010/main">
          <mc:Choice Requires="a14">
            <p:sp>
              <p:nvSpPr>
                <p:cNvPr id="231" name="文本框 230">
                  <a:extLst>
                    <a:ext uri="{FF2B5EF4-FFF2-40B4-BE49-F238E27FC236}">
                      <a16:creationId xmlns:a16="http://schemas.microsoft.com/office/drawing/2014/main" id="{99503193-CEEB-4859-A253-3F32B4EBDC06}"/>
                    </a:ext>
                  </a:extLst>
                </p:cNvPr>
                <p:cNvSpPr txBox="1"/>
                <p:nvPr/>
              </p:nvSpPr>
              <p:spPr>
                <a:xfrm>
                  <a:off x="1064787" y="1729374"/>
                  <a:ext cx="194062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𝑝</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𝑆</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𝐴</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𝑛</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24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31" name="文本框 230">
                  <a:extLst>
                    <a:ext uri="{FF2B5EF4-FFF2-40B4-BE49-F238E27FC236}">
                      <a16:creationId xmlns:a16="http://schemas.microsoft.com/office/drawing/2014/main" id="{99503193-CEEB-4859-A253-3F32B4EBDC06}"/>
                    </a:ext>
                  </a:extLst>
                </p:cNvPr>
                <p:cNvSpPr txBox="1">
                  <a:spLocks noRot="1" noChangeAspect="1" noMove="1" noResize="1" noEditPoints="1" noAdjustHandles="1" noChangeArrowheads="1" noChangeShapeType="1" noTextEdit="1"/>
                </p:cNvSpPr>
                <p:nvPr/>
              </p:nvSpPr>
              <p:spPr>
                <a:xfrm>
                  <a:off x="1064787" y="1729374"/>
                  <a:ext cx="1940627" cy="369332"/>
                </a:xfrm>
                <a:prstGeom prst="rect">
                  <a:avLst/>
                </a:prstGeom>
                <a:blipFill>
                  <a:blip r:embed="rId10"/>
                  <a:stretch>
                    <a:fillRect l="-3986" r="-5797"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2" name="文本框 231">
                  <a:extLst>
                    <a:ext uri="{FF2B5EF4-FFF2-40B4-BE49-F238E27FC236}">
                      <a16:creationId xmlns:a16="http://schemas.microsoft.com/office/drawing/2014/main" id="{AB59598E-41FF-4EA0-AAB7-00B7E073AA8B}"/>
                    </a:ext>
                  </a:extLst>
                </p:cNvPr>
                <p:cNvSpPr txBox="1"/>
                <p:nvPr/>
              </p:nvSpPr>
              <p:spPr>
                <a:xfrm>
                  <a:off x="198030" y="2256248"/>
                  <a:ext cx="3725148" cy="1015663"/>
                </a:xfrm>
                <a:prstGeom prst="rect">
                  <a:avLst/>
                </a:prstGeom>
                <a:noFill/>
              </p:spPr>
              <p:txBody>
                <a:bodyPr wrap="square" rtlCol="0">
                  <a:spAutoFit/>
                </a:bodyPr>
                <a:lstStyle/>
                <a:p>
                  <a:pPr marL="342900" indent="-342900" algn="l">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𝑆</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Sub-graph to split</a:t>
                  </a:r>
                </a:p>
                <a:p>
                  <a:pPr marL="342900" indent="-342900" algn="l">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𝐴</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ACG for partition</a:t>
                  </a:r>
                </a:p>
                <a:p>
                  <a:pPr marL="342900" indent="-342900" algn="l">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𝑛</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Number of partitions</a:t>
                  </a:r>
                </a:p>
              </p:txBody>
            </p:sp>
          </mc:Choice>
          <mc:Fallback xmlns="">
            <p:sp>
              <p:nvSpPr>
                <p:cNvPr id="232" name="文本框 231">
                  <a:extLst>
                    <a:ext uri="{FF2B5EF4-FFF2-40B4-BE49-F238E27FC236}">
                      <a16:creationId xmlns:a16="http://schemas.microsoft.com/office/drawing/2014/main" id="{AB59598E-41FF-4EA0-AAB7-00B7E073AA8B}"/>
                    </a:ext>
                  </a:extLst>
                </p:cNvPr>
                <p:cNvSpPr txBox="1">
                  <a:spLocks noRot="1" noChangeAspect="1" noMove="1" noResize="1" noEditPoints="1" noAdjustHandles="1" noChangeArrowheads="1" noChangeShapeType="1" noTextEdit="1"/>
                </p:cNvSpPr>
                <p:nvPr/>
              </p:nvSpPr>
              <p:spPr>
                <a:xfrm>
                  <a:off x="198030" y="2256248"/>
                  <a:ext cx="3725148" cy="1015663"/>
                </a:xfrm>
                <a:prstGeom prst="rect">
                  <a:avLst/>
                </a:prstGeom>
                <a:blipFill>
                  <a:blip r:embed="rId11"/>
                  <a:stretch>
                    <a:fillRect l="-1701" t="-3614" b="-10241"/>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33" name="文本框 232">
                <a:extLst>
                  <a:ext uri="{FF2B5EF4-FFF2-40B4-BE49-F238E27FC236}">
                    <a16:creationId xmlns:a16="http://schemas.microsoft.com/office/drawing/2014/main" id="{96B98A99-8DF6-4BB1-A964-575D0205355E}"/>
                  </a:ext>
                </a:extLst>
              </p:cNvPr>
              <p:cNvSpPr txBox="1"/>
              <p:nvPr/>
            </p:nvSpPr>
            <p:spPr>
              <a:xfrm>
                <a:off x="6895873" y="4345141"/>
                <a:ext cx="1224311"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Graph </a:t>
                </a:r>
                <a14:m>
                  <m:oMath xmlns:m="http://schemas.openxmlformats.org/officeDocument/2006/math">
                    <m:r>
                      <a:rPr lang="en-US" altLang="zh-CN" b="0" i="1" smtClean="0">
                        <a:latin typeface="Cambria Math" panose="02040503050406030204" pitchFamily="18" charset="0"/>
                        <a:ea typeface="Calibri" panose="020F0502020204030204" pitchFamily="34" charset="0"/>
                        <a:cs typeface="Calibri" panose="020F0502020204030204" pitchFamily="34" charset="0"/>
                      </a:rPr>
                      <m:t>𝐺</m:t>
                    </m:r>
                  </m:oMath>
                </a14:m>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33" name="文本框 232">
                <a:extLst>
                  <a:ext uri="{FF2B5EF4-FFF2-40B4-BE49-F238E27FC236}">
                    <a16:creationId xmlns:a16="http://schemas.microsoft.com/office/drawing/2014/main" id="{96B98A99-8DF6-4BB1-A964-575D0205355E}"/>
                  </a:ext>
                </a:extLst>
              </p:cNvPr>
              <p:cNvSpPr txBox="1">
                <a:spLocks noRot="1" noChangeAspect="1" noMove="1" noResize="1" noEditPoints="1" noAdjustHandles="1" noChangeArrowheads="1" noChangeShapeType="1" noTextEdit="1"/>
              </p:cNvSpPr>
              <p:nvPr/>
            </p:nvSpPr>
            <p:spPr>
              <a:xfrm>
                <a:off x="6895873" y="4345141"/>
                <a:ext cx="1224311" cy="369332"/>
              </a:xfrm>
              <a:prstGeom prst="rect">
                <a:avLst/>
              </a:prstGeom>
              <a:blipFill>
                <a:blip r:embed="rId12"/>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4" name="文本框 233">
                <a:extLst>
                  <a:ext uri="{FF2B5EF4-FFF2-40B4-BE49-F238E27FC236}">
                    <a16:creationId xmlns:a16="http://schemas.microsoft.com/office/drawing/2014/main" id="{6A456686-6381-4C88-AD28-C93E5F038A54}"/>
                  </a:ext>
                </a:extLst>
              </p:cNvPr>
              <p:cNvSpPr txBox="1"/>
              <p:nvPr/>
            </p:nvSpPr>
            <p:spPr>
              <a:xfrm>
                <a:off x="3782022" y="4345141"/>
                <a:ext cx="2313978"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Part of ACG of </a:t>
                </a:r>
                <a14:m>
                  <m:oMath xmlns:m="http://schemas.openxmlformats.org/officeDocument/2006/math">
                    <m:r>
                      <a:rPr lang="en-US" altLang="zh-CN" b="0" i="1" smtClean="0">
                        <a:latin typeface="Cambria Math" panose="02040503050406030204" pitchFamily="18" charset="0"/>
                        <a:ea typeface="Calibri" panose="020F0502020204030204" pitchFamily="34" charset="0"/>
                        <a:cs typeface="Calibri" panose="020F0502020204030204" pitchFamily="34" charset="0"/>
                      </a:rPr>
                      <m:t>𝐺</m:t>
                    </m:r>
                  </m:oMath>
                </a14:m>
                <a:r>
                  <a:rPr lang="en-US" altLang="zh-CN" dirty="0">
                    <a:latin typeface="Calibri" panose="020F0502020204030204" pitchFamily="34" charset="0"/>
                    <a:ea typeface="Calibri" panose="020F0502020204030204" pitchFamily="34" charset="0"/>
                    <a:cs typeface="Calibri" panose="020F0502020204030204" pitchFamily="34" charset="0"/>
                  </a:rPr>
                  <a:t> </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34" name="文本框 233">
                <a:extLst>
                  <a:ext uri="{FF2B5EF4-FFF2-40B4-BE49-F238E27FC236}">
                    <a16:creationId xmlns:a16="http://schemas.microsoft.com/office/drawing/2014/main" id="{6A456686-6381-4C88-AD28-C93E5F038A54}"/>
                  </a:ext>
                </a:extLst>
              </p:cNvPr>
              <p:cNvSpPr txBox="1">
                <a:spLocks noRot="1" noChangeAspect="1" noMove="1" noResize="1" noEditPoints="1" noAdjustHandles="1" noChangeArrowheads="1" noChangeShapeType="1" noTextEdit="1"/>
              </p:cNvSpPr>
              <p:nvPr/>
            </p:nvSpPr>
            <p:spPr>
              <a:xfrm>
                <a:off x="3782022" y="4345141"/>
                <a:ext cx="2313978" cy="369332"/>
              </a:xfrm>
              <a:prstGeom prst="rect">
                <a:avLst/>
              </a:prstGeom>
              <a:blipFill>
                <a:blip r:embed="rId13"/>
                <a:stretch>
                  <a:fillRect t="-10000" b="-26667"/>
                </a:stretch>
              </a:blipFill>
            </p:spPr>
            <p:txBody>
              <a:bodyPr/>
              <a:lstStyle/>
              <a:p>
                <a:r>
                  <a:rPr lang="zh-CN" altLang="en-US">
                    <a:noFill/>
                  </a:rPr>
                  <a:t> </a:t>
                </a:r>
              </a:p>
            </p:txBody>
          </p:sp>
        </mc:Fallback>
      </mc:AlternateContent>
      <p:grpSp>
        <p:nvGrpSpPr>
          <p:cNvPr id="235" name="组合 234">
            <a:extLst>
              <a:ext uri="{FF2B5EF4-FFF2-40B4-BE49-F238E27FC236}">
                <a16:creationId xmlns:a16="http://schemas.microsoft.com/office/drawing/2014/main" id="{A2D3F631-E0E3-4AAD-833C-AE6DD413A511}"/>
              </a:ext>
            </a:extLst>
          </p:cNvPr>
          <p:cNvGrpSpPr/>
          <p:nvPr/>
        </p:nvGrpSpPr>
        <p:grpSpPr>
          <a:xfrm>
            <a:off x="8153400" y="4021114"/>
            <a:ext cx="1253485" cy="637379"/>
            <a:chOff x="8153400" y="4561660"/>
            <a:chExt cx="1253485" cy="637379"/>
          </a:xfrm>
        </p:grpSpPr>
        <p:sp>
          <p:nvSpPr>
            <p:cNvPr id="236" name="箭头: 右 235">
              <a:extLst>
                <a:ext uri="{FF2B5EF4-FFF2-40B4-BE49-F238E27FC236}">
                  <a16:creationId xmlns:a16="http://schemas.microsoft.com/office/drawing/2014/main" id="{9C0AE3A3-E14F-4869-A697-CC65D1C3AC8F}"/>
                </a:ext>
              </a:extLst>
            </p:cNvPr>
            <p:cNvSpPr/>
            <p:nvPr/>
          </p:nvSpPr>
          <p:spPr>
            <a:xfrm>
              <a:off x="8437056" y="4561660"/>
              <a:ext cx="373859" cy="315498"/>
            </a:xfrm>
            <a:prstGeom prst="rightArrow">
              <a:avLst/>
            </a:prstGeom>
            <a:solidFill>
              <a:schemeClr val="accent3">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mc:AlternateContent xmlns:mc="http://schemas.openxmlformats.org/markup-compatibility/2006">
          <mc:Choice xmlns:a14="http://schemas.microsoft.com/office/drawing/2010/main" Requires="a14">
            <p:sp>
              <p:nvSpPr>
                <p:cNvPr id="237" name="文本框 236">
                  <a:extLst>
                    <a:ext uri="{FF2B5EF4-FFF2-40B4-BE49-F238E27FC236}">
                      <a16:creationId xmlns:a16="http://schemas.microsoft.com/office/drawing/2014/main" id="{F8C31754-B37E-4635-90AD-3652515EF6FD}"/>
                    </a:ext>
                  </a:extLst>
                </p:cNvPr>
                <p:cNvSpPr txBox="1"/>
                <p:nvPr/>
              </p:nvSpPr>
              <p:spPr>
                <a:xfrm>
                  <a:off x="8153400" y="4922040"/>
                  <a:ext cx="125348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libri" panose="020F0502020204030204" pitchFamily="34" charset="0"/>
                            <a:cs typeface="Calibri" panose="020F0502020204030204" pitchFamily="34" charset="0"/>
                          </a:rPr>
                          <m:t>𝑝</m:t>
                        </m:r>
                        <m:r>
                          <a:rPr lang="en-US" altLang="zh-CN" b="0" i="1" smtClean="0">
                            <a:latin typeface="Cambria Math" panose="02040503050406030204" pitchFamily="18" charset="0"/>
                            <a:ea typeface="Calibri" panose="020F0502020204030204" pitchFamily="34" charset="0"/>
                            <a:cs typeface="Calibri" panose="020F0502020204030204" pitchFamily="34" charset="0"/>
                          </a:rPr>
                          <m:t>=(</m:t>
                        </m:r>
                        <m:r>
                          <a:rPr lang="en-US" altLang="zh-CN" b="0" i="1" smtClean="0">
                            <a:latin typeface="Cambria Math" panose="02040503050406030204" pitchFamily="18" charset="0"/>
                            <a:ea typeface="Calibri" panose="020F0502020204030204" pitchFamily="34" charset="0"/>
                            <a:cs typeface="Calibri" panose="020F0502020204030204" pitchFamily="34" charset="0"/>
                          </a:rPr>
                          <m:t>𝑆</m:t>
                        </m:r>
                        <m:r>
                          <a:rPr lang="en-US" altLang="zh-CN" b="0" i="1" smtClean="0">
                            <a:latin typeface="Cambria Math" panose="02040503050406030204" pitchFamily="18" charset="0"/>
                            <a:ea typeface="Calibri" panose="020F0502020204030204" pitchFamily="34" charset="0"/>
                            <a:cs typeface="Calibri" panose="020F0502020204030204" pitchFamily="34" charset="0"/>
                          </a:rPr>
                          <m:t>,</m:t>
                        </m:r>
                        <m:r>
                          <a:rPr lang="en-US" altLang="zh-CN" b="0" i="1" smtClean="0">
                            <a:latin typeface="Cambria Math" panose="02040503050406030204" pitchFamily="18" charset="0"/>
                            <a:ea typeface="Calibri" panose="020F0502020204030204" pitchFamily="34" charset="0"/>
                            <a:cs typeface="Calibri" panose="020F0502020204030204" pitchFamily="34" charset="0"/>
                          </a:rPr>
                          <m:t>𝐴</m:t>
                        </m:r>
                        <m:r>
                          <a:rPr lang="en-US" altLang="zh-CN" b="0" i="1" smtClean="0">
                            <a:latin typeface="Cambria Math" panose="02040503050406030204" pitchFamily="18" charset="0"/>
                            <a:ea typeface="Calibri" panose="020F0502020204030204" pitchFamily="34" charset="0"/>
                            <a:cs typeface="Calibri" panose="020F0502020204030204" pitchFamily="34" charset="0"/>
                          </a:rPr>
                          <m:t>,2)</m:t>
                        </m:r>
                      </m:oMath>
                    </m:oMathPara>
                  </a14:m>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237" name="文本框 236">
                  <a:extLst>
                    <a:ext uri="{FF2B5EF4-FFF2-40B4-BE49-F238E27FC236}">
                      <a16:creationId xmlns:a16="http://schemas.microsoft.com/office/drawing/2014/main" id="{F8C31754-B37E-4635-90AD-3652515EF6FD}"/>
                    </a:ext>
                  </a:extLst>
                </p:cNvPr>
                <p:cNvSpPr txBox="1">
                  <a:spLocks noRot="1" noChangeAspect="1" noMove="1" noResize="1" noEditPoints="1" noAdjustHandles="1" noChangeArrowheads="1" noChangeShapeType="1" noTextEdit="1"/>
                </p:cNvSpPr>
                <p:nvPr/>
              </p:nvSpPr>
              <p:spPr>
                <a:xfrm>
                  <a:off x="8153400" y="4922040"/>
                  <a:ext cx="1253485" cy="276999"/>
                </a:xfrm>
                <a:prstGeom prst="rect">
                  <a:avLst/>
                </a:prstGeom>
                <a:blipFill>
                  <a:blip r:embed="rId14"/>
                  <a:stretch>
                    <a:fillRect l="-4390" t="-4444" r="-6341" b="-35556"/>
                  </a:stretch>
                </a:blipFill>
              </p:spPr>
              <p:txBody>
                <a:bodyPr/>
                <a:lstStyle/>
                <a:p>
                  <a:r>
                    <a:rPr lang="zh-CN" altLang="en-US">
                      <a:noFill/>
                    </a:rPr>
                    <a:t> </a:t>
                  </a:r>
                </a:p>
              </p:txBody>
            </p:sp>
          </mc:Fallback>
        </mc:AlternateContent>
      </p:grpSp>
      <p:sp>
        <p:nvSpPr>
          <p:cNvPr id="238" name="矩形 237">
            <a:extLst>
              <a:ext uri="{FF2B5EF4-FFF2-40B4-BE49-F238E27FC236}">
                <a16:creationId xmlns:a16="http://schemas.microsoft.com/office/drawing/2014/main" id="{1AC84881-B159-4AF2-AFB2-BB75DF7DBFDE}"/>
              </a:ext>
            </a:extLst>
          </p:cNvPr>
          <p:cNvSpPr/>
          <p:nvPr/>
        </p:nvSpPr>
        <p:spPr>
          <a:xfrm>
            <a:off x="4378385" y="2347964"/>
            <a:ext cx="386612" cy="570518"/>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39" name="矩形 238">
            <a:extLst>
              <a:ext uri="{FF2B5EF4-FFF2-40B4-BE49-F238E27FC236}">
                <a16:creationId xmlns:a16="http://schemas.microsoft.com/office/drawing/2014/main" id="{65ED1D50-B547-42D9-909E-16D3BB3CE9F4}"/>
              </a:ext>
            </a:extLst>
          </p:cNvPr>
          <p:cNvSpPr/>
          <p:nvPr/>
        </p:nvSpPr>
        <p:spPr>
          <a:xfrm>
            <a:off x="3758735" y="1876592"/>
            <a:ext cx="209520" cy="322471"/>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0" name="矩形 239">
            <a:extLst>
              <a:ext uri="{FF2B5EF4-FFF2-40B4-BE49-F238E27FC236}">
                <a16:creationId xmlns:a16="http://schemas.microsoft.com/office/drawing/2014/main" id="{BD79A9FB-FFEA-4620-969E-19D3EC07B933}"/>
              </a:ext>
            </a:extLst>
          </p:cNvPr>
          <p:cNvSpPr/>
          <p:nvPr/>
        </p:nvSpPr>
        <p:spPr>
          <a:xfrm>
            <a:off x="5173321" y="3128785"/>
            <a:ext cx="537534" cy="412998"/>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1" name="矩形 240">
            <a:extLst>
              <a:ext uri="{FF2B5EF4-FFF2-40B4-BE49-F238E27FC236}">
                <a16:creationId xmlns:a16="http://schemas.microsoft.com/office/drawing/2014/main" id="{C44CB4F3-AE3D-492C-8AE2-3B57F0F99D61}"/>
              </a:ext>
            </a:extLst>
          </p:cNvPr>
          <p:cNvSpPr/>
          <p:nvPr/>
        </p:nvSpPr>
        <p:spPr>
          <a:xfrm>
            <a:off x="3511675" y="3788501"/>
            <a:ext cx="589320" cy="449286"/>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2" name="矩形 241">
            <a:extLst>
              <a:ext uri="{FF2B5EF4-FFF2-40B4-BE49-F238E27FC236}">
                <a16:creationId xmlns:a16="http://schemas.microsoft.com/office/drawing/2014/main" id="{294B9E71-EBC9-4E04-82D2-CA25E13171BD}"/>
              </a:ext>
            </a:extLst>
          </p:cNvPr>
          <p:cNvSpPr/>
          <p:nvPr/>
        </p:nvSpPr>
        <p:spPr>
          <a:xfrm>
            <a:off x="5267947" y="3788501"/>
            <a:ext cx="1102375" cy="449286"/>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3" name="矩形 242">
            <a:extLst>
              <a:ext uri="{FF2B5EF4-FFF2-40B4-BE49-F238E27FC236}">
                <a16:creationId xmlns:a16="http://schemas.microsoft.com/office/drawing/2014/main" id="{D8BBAC5C-C0C2-45CE-961F-EF54DC7871C0}"/>
              </a:ext>
            </a:extLst>
          </p:cNvPr>
          <p:cNvSpPr/>
          <p:nvPr/>
        </p:nvSpPr>
        <p:spPr>
          <a:xfrm>
            <a:off x="10171605" y="1324120"/>
            <a:ext cx="350514" cy="365085"/>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4" name="矩形 243">
            <a:extLst>
              <a:ext uri="{FF2B5EF4-FFF2-40B4-BE49-F238E27FC236}">
                <a16:creationId xmlns:a16="http://schemas.microsoft.com/office/drawing/2014/main" id="{B8D843CA-4517-4D6D-8261-127E7CBED95C}"/>
              </a:ext>
            </a:extLst>
          </p:cNvPr>
          <p:cNvSpPr/>
          <p:nvPr/>
        </p:nvSpPr>
        <p:spPr>
          <a:xfrm>
            <a:off x="10171605" y="2309576"/>
            <a:ext cx="350514" cy="354435"/>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5" name="矩形 244">
            <a:extLst>
              <a:ext uri="{FF2B5EF4-FFF2-40B4-BE49-F238E27FC236}">
                <a16:creationId xmlns:a16="http://schemas.microsoft.com/office/drawing/2014/main" id="{95635FE9-E0FB-4D10-BE81-AB95C80099F4}"/>
              </a:ext>
            </a:extLst>
          </p:cNvPr>
          <p:cNvSpPr/>
          <p:nvPr/>
        </p:nvSpPr>
        <p:spPr>
          <a:xfrm>
            <a:off x="10171605" y="1843312"/>
            <a:ext cx="350514" cy="365085"/>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6" name="矩形 245">
            <a:extLst>
              <a:ext uri="{FF2B5EF4-FFF2-40B4-BE49-F238E27FC236}">
                <a16:creationId xmlns:a16="http://schemas.microsoft.com/office/drawing/2014/main" id="{60B00D47-49DB-43BC-8898-0218CE908C1E}"/>
              </a:ext>
            </a:extLst>
          </p:cNvPr>
          <p:cNvSpPr/>
          <p:nvPr/>
        </p:nvSpPr>
        <p:spPr>
          <a:xfrm>
            <a:off x="9777164" y="3491781"/>
            <a:ext cx="408717" cy="373825"/>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7" name="矩形 246">
            <a:extLst>
              <a:ext uri="{FF2B5EF4-FFF2-40B4-BE49-F238E27FC236}">
                <a16:creationId xmlns:a16="http://schemas.microsoft.com/office/drawing/2014/main" id="{24E4B1EA-A366-4289-94E7-9868D3469914}"/>
              </a:ext>
            </a:extLst>
          </p:cNvPr>
          <p:cNvSpPr/>
          <p:nvPr/>
        </p:nvSpPr>
        <p:spPr>
          <a:xfrm>
            <a:off x="10148853" y="3734934"/>
            <a:ext cx="407363" cy="329713"/>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8" name="矩形 247">
            <a:extLst>
              <a:ext uri="{FF2B5EF4-FFF2-40B4-BE49-F238E27FC236}">
                <a16:creationId xmlns:a16="http://schemas.microsoft.com/office/drawing/2014/main" id="{7D81B3AF-B03F-4939-BFF2-753723EFAA31}"/>
              </a:ext>
            </a:extLst>
          </p:cNvPr>
          <p:cNvSpPr/>
          <p:nvPr/>
        </p:nvSpPr>
        <p:spPr>
          <a:xfrm>
            <a:off x="10533230" y="3927063"/>
            <a:ext cx="416435" cy="341369"/>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49" name="矩形 248">
            <a:extLst>
              <a:ext uri="{FF2B5EF4-FFF2-40B4-BE49-F238E27FC236}">
                <a16:creationId xmlns:a16="http://schemas.microsoft.com/office/drawing/2014/main" id="{F659071F-A4D0-444E-B5E3-B0895AF054D4}"/>
              </a:ext>
            </a:extLst>
          </p:cNvPr>
          <p:cNvSpPr/>
          <p:nvPr/>
        </p:nvSpPr>
        <p:spPr>
          <a:xfrm>
            <a:off x="5407148" y="1265894"/>
            <a:ext cx="700157" cy="447581"/>
          </a:xfrm>
          <a:prstGeom prst="rect">
            <a:avLst/>
          </a:prstGeom>
          <a:solidFill>
            <a:srgbClr val="C00000">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250" name="文本框 249">
                <a:extLst>
                  <a:ext uri="{FF2B5EF4-FFF2-40B4-BE49-F238E27FC236}">
                    <a16:creationId xmlns:a16="http://schemas.microsoft.com/office/drawing/2014/main" id="{89E2FD53-72A5-4982-A168-FE49301CE560}"/>
                  </a:ext>
                </a:extLst>
              </p:cNvPr>
              <p:cNvSpPr txBox="1"/>
              <p:nvPr/>
            </p:nvSpPr>
            <p:spPr>
              <a:xfrm>
                <a:off x="413396" y="4877028"/>
                <a:ext cx="5355203"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0, 2</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 have axes in </a:t>
                </a:r>
                <a14:m>
                  <m:oMath xmlns:m="http://schemas.openxmlformats.org/officeDocument/2006/math">
                    <m:r>
                      <a:rPr lang="en-US" altLang="zh-CN" sz="20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𝐴</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altLang="zh-CN" sz="20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sliced into sub-inputs</a:t>
                </a:r>
                <a:endPar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50" name="文本框 249">
                <a:extLst>
                  <a:ext uri="{FF2B5EF4-FFF2-40B4-BE49-F238E27FC236}">
                    <a16:creationId xmlns:a16="http://schemas.microsoft.com/office/drawing/2014/main" id="{89E2FD53-72A5-4982-A168-FE49301CE560}"/>
                  </a:ext>
                </a:extLst>
              </p:cNvPr>
              <p:cNvSpPr txBox="1">
                <a:spLocks noRot="1" noChangeAspect="1" noMove="1" noResize="1" noEditPoints="1" noAdjustHandles="1" noChangeArrowheads="1" noChangeShapeType="1" noTextEdit="1"/>
              </p:cNvSpPr>
              <p:nvPr/>
            </p:nvSpPr>
            <p:spPr>
              <a:xfrm>
                <a:off x="413396" y="4877028"/>
                <a:ext cx="5355203" cy="400110"/>
              </a:xfrm>
              <a:prstGeom prst="rect">
                <a:avLst/>
              </a:prstGeom>
              <a:blipFill>
                <a:blip r:embed="rId15"/>
                <a:stretch>
                  <a:fillRect l="-1025"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1" name="文本框 250">
                <a:extLst>
                  <a:ext uri="{FF2B5EF4-FFF2-40B4-BE49-F238E27FC236}">
                    <a16:creationId xmlns:a16="http://schemas.microsoft.com/office/drawing/2014/main" id="{2A391397-8ABC-4E56-8081-DAE7FAB2323E}"/>
                  </a:ext>
                </a:extLst>
              </p:cNvPr>
              <p:cNvSpPr txBox="1"/>
              <p:nvPr/>
            </p:nvSpPr>
            <p:spPr>
              <a:xfrm>
                <a:off x="394228" y="5253731"/>
                <a:ext cx="5355203"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1</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 has no axis in </a:t>
                </a:r>
                <a14:m>
                  <m:oMath xmlns:m="http://schemas.openxmlformats.org/officeDocument/2006/math">
                    <m:r>
                      <a:rPr lang="en-US" altLang="zh-CN" sz="20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𝐴</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altLang="zh-CN" sz="20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shared by sub-parts</a:t>
                </a:r>
                <a:endPar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51" name="文本框 250">
                <a:extLst>
                  <a:ext uri="{FF2B5EF4-FFF2-40B4-BE49-F238E27FC236}">
                    <a16:creationId xmlns:a16="http://schemas.microsoft.com/office/drawing/2014/main" id="{2A391397-8ABC-4E56-8081-DAE7FAB2323E}"/>
                  </a:ext>
                </a:extLst>
              </p:cNvPr>
              <p:cNvSpPr txBox="1">
                <a:spLocks noRot="1" noChangeAspect="1" noMove="1" noResize="1" noEditPoints="1" noAdjustHandles="1" noChangeArrowheads="1" noChangeShapeType="1" noTextEdit="1"/>
              </p:cNvSpPr>
              <p:nvPr/>
            </p:nvSpPr>
            <p:spPr>
              <a:xfrm>
                <a:off x="394228" y="5253731"/>
                <a:ext cx="5355203" cy="400110"/>
              </a:xfrm>
              <a:prstGeom prst="rect">
                <a:avLst/>
              </a:prstGeom>
              <a:blipFill>
                <a:blip r:embed="rId16"/>
                <a:stretch>
                  <a:fillRect l="-1025"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2" name="文本框 251">
                <a:extLst>
                  <a:ext uri="{FF2B5EF4-FFF2-40B4-BE49-F238E27FC236}">
                    <a16:creationId xmlns:a16="http://schemas.microsoft.com/office/drawing/2014/main" id="{28A20034-D7EA-4613-A4CD-7E99D5C2ACD0}"/>
                  </a:ext>
                </a:extLst>
              </p:cNvPr>
              <p:cNvSpPr txBox="1"/>
              <p:nvPr/>
            </p:nvSpPr>
            <p:spPr>
              <a:xfrm>
                <a:off x="5565848" y="4877028"/>
                <a:ext cx="6305102"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6, 7 </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have spatial-axes in </a:t>
                </a:r>
                <a14:m>
                  <m:oMath xmlns:m="http://schemas.openxmlformats.org/officeDocument/2006/math">
                    <m:r>
                      <a:rPr lang="en-US" altLang="zh-CN" sz="20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𝐷</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altLang="zh-CN" sz="20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merged from sub-outputs </a:t>
                </a:r>
                <a:endPar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52" name="文本框 251">
                <a:extLst>
                  <a:ext uri="{FF2B5EF4-FFF2-40B4-BE49-F238E27FC236}">
                    <a16:creationId xmlns:a16="http://schemas.microsoft.com/office/drawing/2014/main" id="{28A20034-D7EA-4613-A4CD-7E99D5C2ACD0}"/>
                  </a:ext>
                </a:extLst>
              </p:cNvPr>
              <p:cNvSpPr txBox="1">
                <a:spLocks noRot="1" noChangeAspect="1" noMove="1" noResize="1" noEditPoints="1" noAdjustHandles="1" noChangeArrowheads="1" noChangeShapeType="1" noTextEdit="1"/>
              </p:cNvSpPr>
              <p:nvPr/>
            </p:nvSpPr>
            <p:spPr>
              <a:xfrm>
                <a:off x="5565848" y="4877028"/>
                <a:ext cx="6305102" cy="400110"/>
              </a:xfrm>
              <a:prstGeom prst="rect">
                <a:avLst/>
              </a:prstGeom>
              <a:blipFill>
                <a:blip r:embed="rId17"/>
                <a:stretch>
                  <a:fillRect l="-870" t="-7576" r="-193"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3" name="文本框 252">
                <a:extLst>
                  <a:ext uri="{FF2B5EF4-FFF2-40B4-BE49-F238E27FC236}">
                    <a16:creationId xmlns:a16="http://schemas.microsoft.com/office/drawing/2014/main" id="{7C09D9F3-1BFD-464C-8B64-0F68E97B6386}"/>
                  </a:ext>
                </a:extLst>
              </p:cNvPr>
              <p:cNvSpPr txBox="1"/>
              <p:nvPr/>
            </p:nvSpPr>
            <p:spPr>
              <a:xfrm>
                <a:off x="5565848" y="5248858"/>
                <a:ext cx="6305102"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8 </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has reduce-axis in </a:t>
                </a:r>
                <a14:m>
                  <m:oMath xmlns:m="http://schemas.openxmlformats.org/officeDocument/2006/math">
                    <m:r>
                      <a:rPr lang="en-US" altLang="zh-CN" sz="20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𝐷</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altLang="zh-CN" sz="20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rgbClr val="C00000"/>
                    </a:solidFill>
                    <a:latin typeface="Calibri" panose="020F0502020204030204" pitchFamily="34" charset="0"/>
                    <a:ea typeface="Calibri" panose="020F0502020204030204" pitchFamily="34" charset="0"/>
                    <a:cs typeface="Calibri" panose="020F0502020204030204" pitchFamily="34" charset="0"/>
                  </a:rPr>
                  <a:t>summed-up from sub-outputs </a:t>
                </a:r>
                <a:endParaRPr lang="zh-CN" alt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53" name="文本框 252">
                <a:extLst>
                  <a:ext uri="{FF2B5EF4-FFF2-40B4-BE49-F238E27FC236}">
                    <a16:creationId xmlns:a16="http://schemas.microsoft.com/office/drawing/2014/main" id="{7C09D9F3-1BFD-464C-8B64-0F68E97B6386}"/>
                  </a:ext>
                </a:extLst>
              </p:cNvPr>
              <p:cNvSpPr txBox="1">
                <a:spLocks noRot="1" noChangeAspect="1" noMove="1" noResize="1" noEditPoints="1" noAdjustHandles="1" noChangeArrowheads="1" noChangeShapeType="1" noTextEdit="1"/>
              </p:cNvSpPr>
              <p:nvPr/>
            </p:nvSpPr>
            <p:spPr>
              <a:xfrm>
                <a:off x="5565848" y="5248858"/>
                <a:ext cx="6305102" cy="400110"/>
              </a:xfrm>
              <a:prstGeom prst="rect">
                <a:avLst/>
              </a:prstGeom>
              <a:blipFill>
                <a:blip r:embed="rId18"/>
                <a:stretch>
                  <a:fillRect l="-870" t="-7576" r="-870"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4" name="文本框 253">
                <a:extLst>
                  <a:ext uri="{FF2B5EF4-FFF2-40B4-BE49-F238E27FC236}">
                    <a16:creationId xmlns:a16="http://schemas.microsoft.com/office/drawing/2014/main" id="{5D14F9DE-F60B-4D02-B3E4-9D2C9AB63126}"/>
                  </a:ext>
                </a:extLst>
              </p:cNvPr>
              <p:cNvSpPr txBox="1"/>
              <p:nvPr/>
            </p:nvSpPr>
            <p:spPr>
              <a:xfrm>
                <a:off x="633909" y="3336883"/>
                <a:ext cx="2197168" cy="1107996"/>
              </a:xfrm>
              <a:prstGeom prst="rect">
                <a:avLst/>
              </a:prstGeom>
              <a:noFill/>
            </p:spPr>
            <p:txBody>
              <a:bodyPr wrap="square" rtlCol="0">
                <a:spAutoFit/>
              </a:bodyPr>
              <a:lstStyle/>
              <a:p>
                <a:pPr algn="l"/>
                <a:r>
                  <a:rPr lang="en-US" altLang="zh-CN" sz="2200" dirty="0">
                    <a:solidFill>
                      <a:schemeClr val="accent1"/>
                    </a:solidFill>
                    <a:latin typeface="Bahnschrift Light SemiCondensed" panose="020B0502040204020203" pitchFamily="34" charset="0"/>
                    <a:ea typeface="Calibri" panose="020F0502020204030204" pitchFamily="34" charset="0"/>
                    <a:cs typeface="Calibri" panose="020F0502020204030204" pitchFamily="34" charset="0"/>
                  </a:rPr>
                  <a:t>Split sub-graph </a:t>
                </a:r>
                <a14:m>
                  <m:oMath xmlns:m="http://schemas.openxmlformats.org/officeDocument/2006/math">
                    <m:r>
                      <a:rPr lang="en-US" altLang="zh-CN" sz="2200" b="0" i="1" smtClean="0">
                        <a:solidFill>
                          <a:schemeClr val="accent1"/>
                        </a:solidFill>
                        <a:latin typeface="Cambria Math" panose="02040503050406030204" pitchFamily="18" charset="0"/>
                        <a:ea typeface="Calibri" panose="020F0502020204030204" pitchFamily="34" charset="0"/>
                        <a:cs typeface="Calibri" panose="020F0502020204030204" pitchFamily="34" charset="0"/>
                      </a:rPr>
                      <m:t>𝑆</m:t>
                    </m:r>
                  </m:oMath>
                </a14:m>
                <a:endParaRPr lang="en-US" altLang="zh-CN" sz="2200" dirty="0">
                  <a:solidFill>
                    <a:schemeClr val="accent1"/>
                  </a:solidFill>
                  <a:latin typeface="Bahnschrift Light SemiCondensed" panose="020B0502040204020203" pitchFamily="34" charset="0"/>
                  <a:ea typeface="Calibri" panose="020F0502020204030204" pitchFamily="34" charset="0"/>
                  <a:cs typeface="Calibri" panose="020F0502020204030204" pitchFamily="34" charset="0"/>
                </a:endParaRPr>
              </a:p>
              <a:p>
                <a:pPr algn="l"/>
                <a:r>
                  <a:rPr lang="en-US" altLang="zh-CN" sz="2200" dirty="0">
                    <a:solidFill>
                      <a:schemeClr val="accent1"/>
                    </a:solidFill>
                    <a:latin typeface="Bahnschrift Light SemiCondensed" panose="020B0502040204020203" pitchFamily="34" charset="0"/>
                    <a:ea typeface="Calibri" panose="020F0502020204030204" pitchFamily="34" charset="0"/>
                    <a:cs typeface="Calibri" panose="020F0502020204030204" pitchFamily="34" charset="0"/>
                  </a:rPr>
                  <a:t>along ACG </a:t>
                </a:r>
                <a14:m>
                  <m:oMath xmlns:m="http://schemas.openxmlformats.org/officeDocument/2006/math">
                    <m:r>
                      <a:rPr lang="en-US" altLang="zh-CN" sz="2200" b="0" i="1" smtClean="0">
                        <a:solidFill>
                          <a:schemeClr val="accent1"/>
                        </a:solidFill>
                        <a:latin typeface="Cambria Math" panose="02040503050406030204" pitchFamily="18" charset="0"/>
                        <a:ea typeface="Calibri" panose="020F0502020204030204" pitchFamily="34" charset="0"/>
                        <a:cs typeface="Calibri" panose="020F0502020204030204" pitchFamily="34" charset="0"/>
                      </a:rPr>
                      <m:t>𝐴</m:t>
                    </m:r>
                  </m:oMath>
                </a14:m>
                <a:r>
                  <a:rPr lang="en-US" altLang="zh-CN" sz="2200" dirty="0">
                    <a:solidFill>
                      <a:schemeClr val="accent1"/>
                    </a:solidFill>
                    <a:latin typeface="Bahnschrift Light SemiCondensed" panose="020B0502040204020203" pitchFamily="34" charset="0"/>
                    <a:ea typeface="Calibri" panose="020F0502020204030204" pitchFamily="34" charset="0"/>
                    <a:cs typeface="Calibri" panose="020F0502020204030204" pitchFamily="34" charset="0"/>
                  </a:rPr>
                  <a:t> </a:t>
                </a:r>
              </a:p>
              <a:p>
                <a:pPr algn="l"/>
                <a:r>
                  <a:rPr lang="en-US" altLang="zh-CN" sz="2200" dirty="0">
                    <a:solidFill>
                      <a:schemeClr val="accent1"/>
                    </a:solidFill>
                    <a:latin typeface="Bahnschrift Light SemiCondensed" panose="020B0502040204020203" pitchFamily="34" charset="0"/>
                    <a:ea typeface="Calibri" panose="020F0502020204030204" pitchFamily="34" charset="0"/>
                    <a:cs typeface="Calibri" panose="020F0502020204030204" pitchFamily="34" charset="0"/>
                  </a:rPr>
                  <a:t>into </a:t>
                </a:r>
                <a14:m>
                  <m:oMath xmlns:m="http://schemas.openxmlformats.org/officeDocument/2006/math">
                    <m:r>
                      <a:rPr lang="en-US" altLang="zh-CN" sz="2200" b="0" i="1" smtClean="0">
                        <a:solidFill>
                          <a:schemeClr val="accent1"/>
                        </a:solidFill>
                        <a:latin typeface="Cambria Math" panose="02040503050406030204" pitchFamily="18" charset="0"/>
                        <a:ea typeface="Calibri" panose="020F0502020204030204" pitchFamily="34" charset="0"/>
                        <a:cs typeface="Calibri" panose="020F0502020204030204" pitchFamily="34" charset="0"/>
                      </a:rPr>
                      <m:t>𝑛</m:t>
                    </m:r>
                  </m:oMath>
                </a14:m>
                <a:r>
                  <a:rPr lang="en-US" altLang="zh-CN" sz="2200" dirty="0">
                    <a:solidFill>
                      <a:schemeClr val="accent1"/>
                    </a:solidFill>
                    <a:latin typeface="Bahnschrift Light SemiCondensed" panose="020B0502040204020203" pitchFamily="34" charset="0"/>
                    <a:ea typeface="Calibri" panose="020F0502020204030204" pitchFamily="34" charset="0"/>
                    <a:cs typeface="Calibri" panose="020F0502020204030204" pitchFamily="34" charset="0"/>
                  </a:rPr>
                  <a:t> partitions</a:t>
                </a:r>
              </a:p>
            </p:txBody>
          </p:sp>
        </mc:Choice>
        <mc:Fallback xmlns="">
          <p:sp>
            <p:nvSpPr>
              <p:cNvPr id="254" name="文本框 253">
                <a:extLst>
                  <a:ext uri="{FF2B5EF4-FFF2-40B4-BE49-F238E27FC236}">
                    <a16:creationId xmlns:a16="http://schemas.microsoft.com/office/drawing/2014/main" id="{5D14F9DE-F60B-4D02-B3E4-9D2C9AB63126}"/>
                  </a:ext>
                </a:extLst>
              </p:cNvPr>
              <p:cNvSpPr txBox="1">
                <a:spLocks noRot="1" noChangeAspect="1" noMove="1" noResize="1" noEditPoints="1" noAdjustHandles="1" noChangeArrowheads="1" noChangeShapeType="1" noTextEdit="1"/>
              </p:cNvSpPr>
              <p:nvPr/>
            </p:nvSpPr>
            <p:spPr>
              <a:xfrm>
                <a:off x="633909" y="3336883"/>
                <a:ext cx="2197168" cy="1107996"/>
              </a:xfrm>
              <a:prstGeom prst="rect">
                <a:avLst/>
              </a:prstGeom>
              <a:blipFill>
                <a:blip r:embed="rId19"/>
                <a:stretch>
                  <a:fillRect l="-3611" t="-3846" b="-9890"/>
                </a:stretch>
              </a:blipFill>
            </p:spPr>
            <p:txBody>
              <a:bodyPr/>
              <a:lstStyle/>
              <a:p>
                <a:r>
                  <a:rPr lang="zh-CN" altLang="en-US">
                    <a:noFill/>
                  </a:rPr>
                  <a:t> </a:t>
                </a:r>
              </a:p>
            </p:txBody>
          </p:sp>
        </mc:Fallback>
      </mc:AlternateContent>
      <p:grpSp>
        <p:nvGrpSpPr>
          <p:cNvPr id="255" name="组合 254">
            <a:extLst>
              <a:ext uri="{FF2B5EF4-FFF2-40B4-BE49-F238E27FC236}">
                <a16:creationId xmlns:a16="http://schemas.microsoft.com/office/drawing/2014/main" id="{A2F99EC1-5EAC-4F1D-AF2B-70D06131ADDB}"/>
              </a:ext>
            </a:extLst>
          </p:cNvPr>
          <p:cNvGrpSpPr/>
          <p:nvPr/>
        </p:nvGrpSpPr>
        <p:grpSpPr>
          <a:xfrm>
            <a:off x="8680280" y="1736220"/>
            <a:ext cx="1020190" cy="1882637"/>
            <a:chOff x="1532008" y="2288369"/>
            <a:chExt cx="1200028" cy="2235671"/>
          </a:xfrm>
        </p:grpSpPr>
        <mc:AlternateContent xmlns:mc="http://schemas.openxmlformats.org/markup-compatibility/2006" xmlns:a14="http://schemas.microsoft.com/office/drawing/2010/main">
          <mc:Choice Requires="a14">
            <p:sp>
              <p:nvSpPr>
                <p:cNvPr id="256" name="矩形: 圆角 255">
                  <a:extLst>
                    <a:ext uri="{FF2B5EF4-FFF2-40B4-BE49-F238E27FC236}">
                      <a16:creationId xmlns:a16="http://schemas.microsoft.com/office/drawing/2014/main" id="{5F813676-9F3D-4538-8D2E-F4CC3BA95849}"/>
                    </a:ext>
                  </a:extLst>
                </p:cNvPr>
                <p:cNvSpPr/>
                <p:nvPr/>
              </p:nvSpPr>
              <p:spPr>
                <a:xfrm>
                  <a:off x="2238307" y="2288369"/>
                  <a:ext cx="493729" cy="519182"/>
                </a:xfrm>
                <a:prstGeom prst="roundRect">
                  <a:avLst>
                    <a:gd name="adj" fmla="val 27390"/>
                  </a:avLst>
                </a:prstGeom>
                <a:solidFill>
                  <a:schemeClr val="bg2"/>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i="1" smtClean="0">
                                <a:latin typeface="Cambria Math" panose="02040503050406030204" pitchFamily="18" charset="0"/>
                                <a:ea typeface="Calibri" panose="020F0502020204030204" pitchFamily="34" charset="0"/>
                                <a:cs typeface="Calibri" panose="020F0502020204030204" pitchFamily="34" charset="0"/>
                              </a:rPr>
                              <m:t>𝑆</m:t>
                            </m:r>
                          </m:e>
                          <m:sub>
                            <m:r>
                              <a:rPr lang="en-US" altLang="zh-CN" b="0" i="1" smtClean="0">
                                <a:latin typeface="Cambria Math" panose="02040503050406030204" pitchFamily="18" charset="0"/>
                                <a:ea typeface="Calibri" panose="020F0502020204030204" pitchFamily="34" charset="0"/>
                                <a:cs typeface="Calibri" panose="020F0502020204030204" pitchFamily="34" charset="0"/>
                              </a:rPr>
                              <m:t>1</m:t>
                            </m:r>
                          </m:sub>
                        </m:sSub>
                      </m:oMath>
                    </m:oMathPara>
                  </a14:m>
                  <a:endParaRPr lang="zh-CN" altLang="en-US" dirty="0">
                    <a:latin typeface="Bahnschrift SemiLight" panose="020B0502040204020203" pitchFamily="34" charset="0"/>
                  </a:endParaRPr>
                </a:p>
              </p:txBody>
            </p:sp>
          </mc:Choice>
          <mc:Fallback xmlns="">
            <p:sp>
              <p:nvSpPr>
                <p:cNvPr id="260" name="矩形: 圆角 259">
                  <a:extLst>
                    <a:ext uri="{FF2B5EF4-FFF2-40B4-BE49-F238E27FC236}">
                      <a16:creationId xmlns:a16="http://schemas.microsoft.com/office/drawing/2014/main" id="{4DCBF0CF-3CF8-4A4D-843E-5C2574A61857}"/>
                    </a:ext>
                  </a:extLst>
                </p:cNvPr>
                <p:cNvSpPr>
                  <a:spLocks noRot="1" noChangeAspect="1" noMove="1" noResize="1" noEditPoints="1" noAdjustHandles="1" noChangeArrowheads="1" noChangeShapeType="1" noTextEdit="1"/>
                </p:cNvSpPr>
                <p:nvPr/>
              </p:nvSpPr>
              <p:spPr>
                <a:xfrm>
                  <a:off x="2238307" y="2288369"/>
                  <a:ext cx="493729" cy="519182"/>
                </a:xfrm>
                <a:prstGeom prst="roundRect">
                  <a:avLst>
                    <a:gd name="adj" fmla="val 27390"/>
                  </a:avLst>
                </a:prstGeom>
                <a:blipFill>
                  <a:blip r:embed="rId20"/>
                  <a:stretch>
                    <a:fillRect/>
                  </a:stretch>
                </a:blipFill>
              </p:spPr>
              <p:txBody>
                <a:bodyPr/>
                <a:lstStyle/>
                <a:p>
                  <a:r>
                    <a:rPr lang="zh-CN" altLang="en-US">
                      <a:noFill/>
                    </a:rPr>
                    <a:t> </a:t>
                  </a:r>
                </a:p>
              </p:txBody>
            </p:sp>
          </mc:Fallback>
        </mc:AlternateContent>
        <p:sp>
          <p:nvSpPr>
            <p:cNvPr id="257" name="矩形: 圆角 256">
              <a:extLst>
                <a:ext uri="{FF2B5EF4-FFF2-40B4-BE49-F238E27FC236}">
                  <a16:creationId xmlns:a16="http://schemas.microsoft.com/office/drawing/2014/main" id="{0E974190-2CA3-489B-B1E6-21F7A14DDE50}"/>
                </a:ext>
              </a:extLst>
            </p:cNvPr>
            <p:cNvSpPr/>
            <p:nvPr/>
          </p:nvSpPr>
          <p:spPr>
            <a:xfrm>
              <a:off x="1532008" y="2291214"/>
              <a:ext cx="1187062" cy="2232826"/>
            </a:xfrm>
            <a:prstGeom prst="roundRect">
              <a:avLst>
                <a:gd name="adj" fmla="val 6305"/>
              </a:avLst>
            </a:prstGeom>
            <a:noFill/>
            <a:ln w="19050">
              <a:solidFill>
                <a:schemeClr val="accent3"/>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grpSp>
      <p:grpSp>
        <p:nvGrpSpPr>
          <p:cNvPr id="258" name="组合 257">
            <a:extLst>
              <a:ext uri="{FF2B5EF4-FFF2-40B4-BE49-F238E27FC236}">
                <a16:creationId xmlns:a16="http://schemas.microsoft.com/office/drawing/2014/main" id="{2CAE6E47-99F4-4640-B0C7-7824BDCF19BA}"/>
              </a:ext>
            </a:extLst>
          </p:cNvPr>
          <p:cNvGrpSpPr/>
          <p:nvPr/>
        </p:nvGrpSpPr>
        <p:grpSpPr>
          <a:xfrm>
            <a:off x="11000256" y="1736220"/>
            <a:ext cx="1013410" cy="1882637"/>
            <a:chOff x="1527017" y="2288369"/>
            <a:chExt cx="1192053" cy="2235671"/>
          </a:xfrm>
        </p:grpSpPr>
        <mc:AlternateContent xmlns:mc="http://schemas.openxmlformats.org/markup-compatibility/2006" xmlns:a14="http://schemas.microsoft.com/office/drawing/2010/main">
          <mc:Choice Requires="a14">
            <p:sp>
              <p:nvSpPr>
                <p:cNvPr id="259" name="矩形: 圆角 258">
                  <a:extLst>
                    <a:ext uri="{FF2B5EF4-FFF2-40B4-BE49-F238E27FC236}">
                      <a16:creationId xmlns:a16="http://schemas.microsoft.com/office/drawing/2014/main" id="{1FBB3753-24F4-43B3-AE18-24937B4D0B36}"/>
                    </a:ext>
                  </a:extLst>
                </p:cNvPr>
                <p:cNvSpPr/>
                <p:nvPr/>
              </p:nvSpPr>
              <p:spPr>
                <a:xfrm>
                  <a:off x="1527017" y="2288369"/>
                  <a:ext cx="493729" cy="519182"/>
                </a:xfrm>
                <a:prstGeom prst="roundRect">
                  <a:avLst>
                    <a:gd name="adj" fmla="val 27390"/>
                  </a:avLst>
                </a:prstGeom>
                <a:solidFill>
                  <a:schemeClr val="bg2"/>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i="1" smtClean="0">
                                <a:latin typeface="Cambria Math" panose="02040503050406030204" pitchFamily="18" charset="0"/>
                                <a:ea typeface="Calibri" panose="020F0502020204030204" pitchFamily="34" charset="0"/>
                                <a:cs typeface="Calibri" panose="020F0502020204030204" pitchFamily="34" charset="0"/>
                              </a:rPr>
                              <m:t>𝑆</m:t>
                            </m:r>
                          </m:e>
                          <m:sub>
                            <m:r>
                              <a:rPr lang="en-US" altLang="zh-CN" b="0" i="1" smtClean="0">
                                <a:latin typeface="Cambria Math" panose="02040503050406030204" pitchFamily="18" charset="0"/>
                                <a:ea typeface="Calibri" panose="020F0502020204030204" pitchFamily="34" charset="0"/>
                                <a:cs typeface="Calibri" panose="020F0502020204030204" pitchFamily="34" charset="0"/>
                              </a:rPr>
                              <m:t>2</m:t>
                            </m:r>
                          </m:sub>
                        </m:sSub>
                      </m:oMath>
                    </m:oMathPara>
                  </a14:m>
                  <a:endParaRPr lang="zh-CN" altLang="en-US" dirty="0">
                    <a:latin typeface="Bahnschrift SemiLight" panose="020B0502040204020203" pitchFamily="34" charset="0"/>
                  </a:endParaRPr>
                </a:p>
              </p:txBody>
            </p:sp>
          </mc:Choice>
          <mc:Fallback xmlns="">
            <p:sp>
              <p:nvSpPr>
                <p:cNvPr id="272" name="矩形: 圆角 271">
                  <a:extLst>
                    <a:ext uri="{FF2B5EF4-FFF2-40B4-BE49-F238E27FC236}">
                      <a16:creationId xmlns:a16="http://schemas.microsoft.com/office/drawing/2014/main" id="{1012BFF8-0395-4EB8-BA03-43EC6DD42141}"/>
                    </a:ext>
                  </a:extLst>
                </p:cNvPr>
                <p:cNvSpPr>
                  <a:spLocks noRot="1" noChangeAspect="1" noMove="1" noResize="1" noEditPoints="1" noAdjustHandles="1" noChangeArrowheads="1" noChangeShapeType="1" noTextEdit="1"/>
                </p:cNvSpPr>
                <p:nvPr/>
              </p:nvSpPr>
              <p:spPr>
                <a:xfrm>
                  <a:off x="1527017" y="2288369"/>
                  <a:ext cx="493729" cy="519182"/>
                </a:xfrm>
                <a:prstGeom prst="roundRect">
                  <a:avLst>
                    <a:gd name="adj" fmla="val 27390"/>
                  </a:avLst>
                </a:prstGeom>
                <a:blipFill>
                  <a:blip r:embed="rId21"/>
                  <a:stretch>
                    <a:fillRect/>
                  </a:stretch>
                </a:blipFill>
              </p:spPr>
              <p:txBody>
                <a:bodyPr/>
                <a:lstStyle/>
                <a:p>
                  <a:r>
                    <a:rPr lang="zh-CN" altLang="en-US">
                      <a:noFill/>
                    </a:rPr>
                    <a:t> </a:t>
                  </a:r>
                </a:p>
              </p:txBody>
            </p:sp>
          </mc:Fallback>
        </mc:AlternateContent>
        <p:sp>
          <p:nvSpPr>
            <p:cNvPr id="260" name="矩形: 圆角 259">
              <a:extLst>
                <a:ext uri="{FF2B5EF4-FFF2-40B4-BE49-F238E27FC236}">
                  <a16:creationId xmlns:a16="http://schemas.microsoft.com/office/drawing/2014/main" id="{050C1B4C-C8F6-479A-AFCD-4850C8240124}"/>
                </a:ext>
              </a:extLst>
            </p:cNvPr>
            <p:cNvSpPr/>
            <p:nvPr/>
          </p:nvSpPr>
          <p:spPr>
            <a:xfrm>
              <a:off x="1532008" y="2291214"/>
              <a:ext cx="1187062" cy="2232826"/>
            </a:xfrm>
            <a:prstGeom prst="roundRect">
              <a:avLst>
                <a:gd name="adj" fmla="val 6305"/>
              </a:avLst>
            </a:prstGeom>
            <a:noFill/>
            <a:ln w="19050">
              <a:solidFill>
                <a:schemeClr val="accent3"/>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Bahnschrift SemiLight" panose="020B0502040204020203" pitchFamily="34" charset="0"/>
                <a:cs typeface="Fira Code Light" panose="020B0809050000020004" pitchFamily="49" charset="0"/>
              </a:endParaRPr>
            </a:p>
          </p:txBody>
        </p:sp>
      </p:grpSp>
      <p:sp>
        <p:nvSpPr>
          <p:cNvPr id="261" name="文本框 260">
            <a:extLst>
              <a:ext uri="{FF2B5EF4-FFF2-40B4-BE49-F238E27FC236}">
                <a16:creationId xmlns:a16="http://schemas.microsoft.com/office/drawing/2014/main" id="{2E79E92C-F007-4DC1-BFCB-D4B73817F407}"/>
              </a:ext>
            </a:extLst>
          </p:cNvPr>
          <p:cNvSpPr txBox="1"/>
          <p:nvPr/>
        </p:nvSpPr>
        <p:spPr>
          <a:xfrm>
            <a:off x="602179" y="1107951"/>
            <a:ext cx="2197168" cy="430887"/>
          </a:xfrm>
          <a:prstGeom prst="rect">
            <a:avLst/>
          </a:prstGeom>
          <a:noFill/>
        </p:spPr>
        <p:txBody>
          <a:bodyPr wrap="square" rtlCol="0">
            <a:spAutoFit/>
          </a:bodyPr>
          <a:lstStyle/>
          <a:p>
            <a:pPr algn="ctr"/>
            <a:r>
              <a:rPr lang="en-US" altLang="zh-CN" sz="2200" b="1" u="sng" dirty="0">
                <a:latin typeface="Bahnschrift Light SemiCondensed" panose="020B0502040204020203" pitchFamily="34" charset="0"/>
                <a:ea typeface="Calibri" panose="020F0502020204030204" pitchFamily="34" charset="0"/>
                <a:cs typeface="Calibri" panose="020F0502020204030204" pitchFamily="34" charset="0"/>
              </a:rPr>
              <a:t>Partition Scheme</a:t>
            </a:r>
          </a:p>
        </p:txBody>
      </p:sp>
    </p:spTree>
    <p:custDataLst>
      <p:tags r:id="rId1"/>
    </p:custDataLst>
    <p:extLst>
      <p:ext uri="{BB962C8B-B14F-4D97-AF65-F5344CB8AC3E}">
        <p14:creationId xmlns:p14="http://schemas.microsoft.com/office/powerpoint/2010/main" val="2301615715"/>
      </p:ext>
    </p:extLst>
  </p:cSld>
  <p:clrMapOvr>
    <a:masterClrMapping/>
  </p:clrMapOvr>
  <mc:AlternateContent xmlns:mc="http://schemas.openxmlformats.org/markup-compatibility/2006">
    <mc:Choice xmlns:p14="http://schemas.microsoft.com/office/powerpoint/2010/main" Requires="p14">
      <p:transition spd="slow" p14:dur="2000" advTm="52513"/>
    </mc:Choice>
    <mc:Fallback>
      <p:transition spd="slow" advTm="525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1"/>
                                        </p:tgtEl>
                                        <p:attrNameLst>
                                          <p:attrName>style.visibility</p:attrName>
                                        </p:attrNameLst>
                                      </p:cBhvr>
                                      <p:to>
                                        <p:strVal val="visible"/>
                                      </p:to>
                                    </p:set>
                                    <p:animEffect transition="in" filter="fade">
                                      <p:cBhvr>
                                        <p:cTn id="13" dur="500"/>
                                        <p:tgtEl>
                                          <p:spTgt spid="2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500"/>
                                        <p:tgtEl>
                                          <p:spTgt spid="233"/>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500"/>
                                        <p:tgtEl>
                                          <p:spTgt spid="1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4"/>
                                        </p:tgtEl>
                                        <p:attrNameLst>
                                          <p:attrName>style.visibility</p:attrName>
                                        </p:attrNameLst>
                                      </p:cBhvr>
                                      <p:to>
                                        <p:strVal val="visible"/>
                                      </p:to>
                                    </p:set>
                                    <p:animEffect transition="in" filter="fade">
                                      <p:cBhvr>
                                        <p:cTn id="34" dur="500"/>
                                        <p:tgtEl>
                                          <p:spTgt spid="234"/>
                                        </p:tgtEl>
                                      </p:cBhvr>
                                    </p:animEffect>
                                  </p:childTnLst>
                                </p:cTn>
                              </p:par>
                              <p:par>
                                <p:cTn id="35" presetID="10"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fade">
                                      <p:cBhvr>
                                        <p:cTn id="42" dur="500"/>
                                        <p:tgtEl>
                                          <p:spTgt spid="170"/>
                                        </p:tgtEl>
                                      </p:cBhvr>
                                    </p:animEffect>
                                  </p:childTnLst>
                                </p:cTn>
                              </p:par>
                              <p:par>
                                <p:cTn id="43" presetID="10" presetClass="exit" presetSubtype="0" fill="hold" nodeType="withEffect">
                                  <p:stCondLst>
                                    <p:cond delay="0"/>
                                  </p:stCondLst>
                                  <p:childTnLst>
                                    <p:animEffect transition="out" filter="fade">
                                      <p:cBhvr>
                                        <p:cTn id="44" dur="500"/>
                                        <p:tgtEl>
                                          <p:spTgt spid="95"/>
                                        </p:tgtEl>
                                      </p:cBhvr>
                                    </p:animEffect>
                                    <p:set>
                                      <p:cBhvr>
                                        <p:cTn id="45" dur="1" fill="hold">
                                          <p:stCondLst>
                                            <p:cond delay="499"/>
                                          </p:stCondLst>
                                        </p:cTn>
                                        <p:tgtEl>
                                          <p:spTgt spid="95"/>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73"/>
                                        </p:tgtEl>
                                        <p:attrNameLst>
                                          <p:attrName>style.visibility</p:attrName>
                                        </p:attrNameLst>
                                      </p:cBhvr>
                                      <p:to>
                                        <p:strVal val="visible"/>
                                      </p:to>
                                    </p:set>
                                    <p:animEffect transition="in" filter="fade">
                                      <p:cBhvr>
                                        <p:cTn id="48" dur="500"/>
                                        <p:tgtEl>
                                          <p:spTgt spid="17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5"/>
                                        </p:tgtEl>
                                        <p:attrNameLst>
                                          <p:attrName>style.visibility</p:attrName>
                                        </p:attrNameLst>
                                      </p:cBhvr>
                                      <p:to>
                                        <p:strVal val="visible"/>
                                      </p:to>
                                    </p:set>
                                    <p:animEffect transition="in" filter="wipe(left)">
                                      <p:cBhvr>
                                        <p:cTn id="53" dur="500"/>
                                        <p:tgtEl>
                                          <p:spTgt spid="2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9"/>
                                        </p:tgtEl>
                                        <p:attrNameLst>
                                          <p:attrName>style.visibility</p:attrName>
                                        </p:attrNameLst>
                                      </p:cBhvr>
                                      <p:to>
                                        <p:strVal val="visible"/>
                                      </p:to>
                                    </p:set>
                                    <p:animEffect transition="in" filter="fade">
                                      <p:cBhvr>
                                        <p:cTn id="58" dur="500"/>
                                        <p:tgtEl>
                                          <p:spTgt spid="2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8"/>
                                        </p:tgtEl>
                                        <p:attrNameLst>
                                          <p:attrName>style.visibility</p:attrName>
                                        </p:attrNameLst>
                                      </p:cBhvr>
                                      <p:to>
                                        <p:strVal val="visible"/>
                                      </p:to>
                                    </p:set>
                                    <p:animEffect transition="in" filter="fade">
                                      <p:cBhvr>
                                        <p:cTn id="61" dur="500"/>
                                        <p:tgtEl>
                                          <p:spTgt spid="2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4"/>
                                        </p:tgtEl>
                                        <p:attrNameLst>
                                          <p:attrName>style.visibility</p:attrName>
                                        </p:attrNameLst>
                                      </p:cBhvr>
                                      <p:to>
                                        <p:strVal val="visible"/>
                                      </p:to>
                                    </p:set>
                                    <p:animEffect transition="in" filter="fade">
                                      <p:cBhvr>
                                        <p:cTn id="64" dur="500"/>
                                        <p:tgtEl>
                                          <p:spTgt spid="2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fade">
                                      <p:cBhvr>
                                        <p:cTn id="67" dur="500"/>
                                        <p:tgtEl>
                                          <p:spTgt spid="2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0"/>
                                        </p:tgtEl>
                                        <p:attrNameLst>
                                          <p:attrName>style.visibility</p:attrName>
                                        </p:attrNameLst>
                                      </p:cBhvr>
                                      <p:to>
                                        <p:strVal val="visible"/>
                                      </p:to>
                                    </p:set>
                                    <p:animEffect transition="in" filter="fade">
                                      <p:cBhvr>
                                        <p:cTn id="70" dur="500"/>
                                        <p:tgtEl>
                                          <p:spTgt spid="25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fade">
                                      <p:cBhvr>
                                        <p:cTn id="74" dur="500"/>
                                        <p:tgtEl>
                                          <p:spTgt spid="7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500"/>
                                        <p:tgtEl>
                                          <p:spTgt spid="73"/>
                                        </p:tgtEl>
                                      </p:cBhvr>
                                    </p:animEffect>
                                  </p:childTnLst>
                                </p:cTn>
                              </p:par>
                              <p:par>
                                <p:cTn id="78" presetID="10" presetClass="entr" presetSubtype="0" fill="hold"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243"/>
                                        </p:tgtEl>
                                        <p:attrNameLst>
                                          <p:attrName>style.visibility</p:attrName>
                                        </p:attrNameLst>
                                      </p:cBhvr>
                                      <p:to>
                                        <p:strVal val="visible"/>
                                      </p:to>
                                    </p:set>
                                    <p:animEffect transition="in" filter="fade">
                                      <p:cBhvr>
                                        <p:cTn id="87" dur="500"/>
                                        <p:tgtEl>
                                          <p:spTgt spid="2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4"/>
                                        </p:tgtEl>
                                        <p:attrNameLst>
                                          <p:attrName>style.visibility</p:attrName>
                                        </p:attrNameLst>
                                      </p:cBhvr>
                                      <p:to>
                                        <p:strVal val="visible"/>
                                      </p:to>
                                    </p:set>
                                    <p:animEffect transition="in" filter="fade">
                                      <p:cBhvr>
                                        <p:cTn id="90" dur="500"/>
                                        <p:tgtEl>
                                          <p:spTgt spid="244"/>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500"/>
                                        <p:tgtEl>
                                          <p:spTgt spid="5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249"/>
                                        </p:tgtEl>
                                      </p:cBhvr>
                                    </p:animEffect>
                                    <p:set>
                                      <p:cBhvr>
                                        <p:cTn id="120" dur="1" fill="hold">
                                          <p:stCondLst>
                                            <p:cond delay="499"/>
                                          </p:stCondLst>
                                        </p:cTn>
                                        <p:tgtEl>
                                          <p:spTgt spid="24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38"/>
                                        </p:tgtEl>
                                      </p:cBhvr>
                                    </p:animEffect>
                                    <p:set>
                                      <p:cBhvr>
                                        <p:cTn id="123" dur="1" fill="hold">
                                          <p:stCondLst>
                                            <p:cond delay="499"/>
                                          </p:stCondLst>
                                        </p:cTn>
                                        <p:tgtEl>
                                          <p:spTgt spid="238"/>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24"/>
                                        </p:tgtEl>
                                      </p:cBhvr>
                                    </p:animEffect>
                                    <p:set>
                                      <p:cBhvr>
                                        <p:cTn id="126" dur="1" fill="hold">
                                          <p:stCondLst>
                                            <p:cond delay="499"/>
                                          </p:stCondLst>
                                        </p:cTn>
                                        <p:tgtEl>
                                          <p:spTgt spid="224"/>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5"/>
                                        </p:tgtEl>
                                      </p:cBhvr>
                                    </p:animEffect>
                                    <p:set>
                                      <p:cBhvr>
                                        <p:cTn id="129" dur="1" fill="hold">
                                          <p:stCondLst>
                                            <p:cond delay="499"/>
                                          </p:stCondLst>
                                        </p:cTn>
                                        <p:tgtEl>
                                          <p:spTgt spid="225"/>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43"/>
                                        </p:tgtEl>
                                      </p:cBhvr>
                                    </p:animEffect>
                                    <p:set>
                                      <p:cBhvr>
                                        <p:cTn id="132" dur="1" fill="hold">
                                          <p:stCondLst>
                                            <p:cond delay="499"/>
                                          </p:stCondLst>
                                        </p:cTn>
                                        <p:tgtEl>
                                          <p:spTgt spid="24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4"/>
                                        </p:tgtEl>
                                      </p:cBhvr>
                                    </p:animEffect>
                                    <p:set>
                                      <p:cBhvr>
                                        <p:cTn id="135" dur="1" fill="hold">
                                          <p:stCondLst>
                                            <p:cond delay="499"/>
                                          </p:stCondLst>
                                        </p:cTn>
                                        <p:tgtEl>
                                          <p:spTgt spid="244"/>
                                        </p:tgtEl>
                                        <p:attrNameLst>
                                          <p:attrName>style.visibility</p:attrName>
                                        </p:attrNameLst>
                                      </p:cBhvr>
                                      <p:to>
                                        <p:strVal val="hidden"/>
                                      </p:to>
                                    </p:set>
                                  </p:childTnLst>
                                </p:cTn>
                              </p:par>
                            </p:childTnLst>
                          </p:cTn>
                        </p:par>
                        <p:par>
                          <p:cTn id="136" fill="hold">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226"/>
                                        </p:tgtEl>
                                        <p:attrNameLst>
                                          <p:attrName>style.visibility</p:attrName>
                                        </p:attrNameLst>
                                      </p:cBhvr>
                                      <p:to>
                                        <p:strVal val="visible"/>
                                      </p:to>
                                    </p:set>
                                    <p:animEffect transition="in" filter="fade">
                                      <p:cBhvr>
                                        <p:cTn id="139" dur="500"/>
                                        <p:tgtEl>
                                          <p:spTgt spid="22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39"/>
                                        </p:tgtEl>
                                        <p:attrNameLst>
                                          <p:attrName>style.visibility</p:attrName>
                                        </p:attrNameLst>
                                      </p:cBhvr>
                                      <p:to>
                                        <p:strVal val="visible"/>
                                      </p:to>
                                    </p:set>
                                    <p:animEffect transition="in" filter="fade">
                                      <p:cBhvr>
                                        <p:cTn id="142" dur="500"/>
                                        <p:tgtEl>
                                          <p:spTgt spid="23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51"/>
                                        </p:tgtEl>
                                        <p:attrNameLst>
                                          <p:attrName>style.visibility</p:attrName>
                                        </p:attrNameLst>
                                      </p:cBhvr>
                                      <p:to>
                                        <p:strVal val="visible"/>
                                      </p:to>
                                    </p:set>
                                    <p:animEffect transition="in" filter="fade">
                                      <p:cBhvr>
                                        <p:cTn id="145" dur="500"/>
                                        <p:tgtEl>
                                          <p:spTgt spid="251"/>
                                        </p:tgtEl>
                                      </p:cBhvr>
                                    </p:animEffect>
                                  </p:childTnLst>
                                </p:cTn>
                              </p:par>
                            </p:childTnLst>
                          </p:cTn>
                        </p:par>
                        <p:par>
                          <p:cTn id="146" fill="hold">
                            <p:stCondLst>
                              <p:cond delay="1000"/>
                            </p:stCondLst>
                            <p:childTnLst>
                              <p:par>
                                <p:cTn id="147" presetID="10" presetClass="entr" presetSubtype="0" fill="hold" grpId="0" nodeType="after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500"/>
                                        <p:tgtEl>
                                          <p:spTgt spid="39"/>
                                        </p:tgtEl>
                                      </p:cBhvr>
                                    </p:animEffect>
                                  </p:childTnLst>
                                </p:cTn>
                              </p:par>
                            </p:childTnLst>
                          </p:cTn>
                        </p:par>
                        <p:par>
                          <p:cTn id="150" fill="hold">
                            <p:stCondLst>
                              <p:cond delay="1500"/>
                            </p:stCondLst>
                            <p:childTnLst>
                              <p:par>
                                <p:cTn id="151" presetID="10" presetClass="entr" presetSubtype="0" fill="hold" grpId="0" nodeType="afterEffect">
                                  <p:stCondLst>
                                    <p:cond delay="0"/>
                                  </p:stCondLst>
                                  <p:childTnLst>
                                    <p:set>
                                      <p:cBhvr>
                                        <p:cTn id="152" dur="1" fill="hold">
                                          <p:stCondLst>
                                            <p:cond delay="0"/>
                                          </p:stCondLst>
                                        </p:cTn>
                                        <p:tgtEl>
                                          <p:spTgt spid="245"/>
                                        </p:tgtEl>
                                        <p:attrNameLst>
                                          <p:attrName>style.visibility</p:attrName>
                                        </p:attrNameLst>
                                      </p:cBhvr>
                                      <p:to>
                                        <p:strVal val="visible"/>
                                      </p:to>
                                    </p:set>
                                    <p:animEffect transition="in" filter="fade">
                                      <p:cBhvr>
                                        <p:cTn id="153" dur="500"/>
                                        <p:tgtEl>
                                          <p:spTgt spid="245"/>
                                        </p:tgtEl>
                                      </p:cBhvr>
                                    </p:animEffect>
                                  </p:childTnLst>
                                </p:cTn>
                              </p:par>
                            </p:childTnLst>
                          </p:cTn>
                        </p:par>
                        <p:par>
                          <p:cTn id="154" fill="hold">
                            <p:stCondLst>
                              <p:cond delay="2000"/>
                            </p:stCondLst>
                            <p:childTnLst>
                              <p:par>
                                <p:cTn id="155" presetID="10" presetClass="exit" presetSubtype="0" fill="hold" grpId="1" nodeType="afterEffect">
                                  <p:stCondLst>
                                    <p:cond delay="0"/>
                                  </p:stCondLst>
                                  <p:childTnLst>
                                    <p:animEffect transition="out" filter="fade">
                                      <p:cBhvr>
                                        <p:cTn id="156" dur="500"/>
                                        <p:tgtEl>
                                          <p:spTgt spid="226"/>
                                        </p:tgtEl>
                                      </p:cBhvr>
                                    </p:animEffect>
                                    <p:set>
                                      <p:cBhvr>
                                        <p:cTn id="157" dur="1" fill="hold">
                                          <p:stCondLst>
                                            <p:cond delay="499"/>
                                          </p:stCondLst>
                                        </p:cTn>
                                        <p:tgtEl>
                                          <p:spTgt spid="226"/>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39"/>
                                        </p:tgtEl>
                                      </p:cBhvr>
                                    </p:animEffect>
                                    <p:set>
                                      <p:cBhvr>
                                        <p:cTn id="160" dur="1" fill="hold">
                                          <p:stCondLst>
                                            <p:cond delay="499"/>
                                          </p:stCondLst>
                                        </p:cTn>
                                        <p:tgtEl>
                                          <p:spTgt spid="239"/>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45"/>
                                        </p:tgtEl>
                                      </p:cBhvr>
                                    </p:animEffect>
                                    <p:set>
                                      <p:cBhvr>
                                        <p:cTn id="163" dur="1" fill="hold">
                                          <p:stCondLst>
                                            <p:cond delay="499"/>
                                          </p:stCondLst>
                                        </p:cTn>
                                        <p:tgtEl>
                                          <p:spTgt spid="245"/>
                                        </p:tgtEl>
                                        <p:attrNameLst>
                                          <p:attrName>style.visibility</p:attrName>
                                        </p:attrNameLst>
                                      </p:cBhvr>
                                      <p:to>
                                        <p:strVal val="hidden"/>
                                      </p:to>
                                    </p:set>
                                  </p:childTnLst>
                                </p:cTn>
                              </p:par>
                            </p:childTnLst>
                          </p:cTn>
                        </p:par>
                        <p:par>
                          <p:cTn id="164" fill="hold">
                            <p:stCondLst>
                              <p:cond delay="2500"/>
                            </p:stCondLst>
                            <p:childTnLst>
                              <p:par>
                                <p:cTn id="165" presetID="10" presetClass="entr" presetSubtype="0"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par>
                                <p:cTn id="168" presetID="10" presetClass="entr" presetSubtype="0" fill="hold" nodeType="with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fade">
                                      <p:cBhvr>
                                        <p:cTn id="170" dur="500"/>
                                        <p:tgtEl>
                                          <p:spTgt spid="5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fade">
                                      <p:cBhvr>
                                        <p:cTn id="173" dur="500"/>
                                        <p:tgtEl>
                                          <p:spTgt spid="65"/>
                                        </p:tgtEl>
                                      </p:cBhvr>
                                    </p:animEffect>
                                  </p:childTnLst>
                                </p:cTn>
                              </p:par>
                              <p:par>
                                <p:cTn id="174" presetID="10" presetClass="entr" presetSubtype="0" fill="hold" nodeType="with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fade">
                                      <p:cBhvr>
                                        <p:cTn id="176" dur="500"/>
                                        <p:tgtEl>
                                          <p:spTgt spid="57"/>
                                        </p:tgtEl>
                                      </p:cBhvr>
                                    </p:animEffect>
                                  </p:childTnLst>
                                </p:cTn>
                              </p:par>
                              <p:par>
                                <p:cTn id="177" presetID="10" presetClass="entr" presetSubtype="0" fill="hold" nodeType="withEffect">
                                  <p:stCondLst>
                                    <p:cond delay="0"/>
                                  </p:stCondLst>
                                  <p:childTnLst>
                                    <p:set>
                                      <p:cBhvr>
                                        <p:cTn id="178" dur="1" fill="hold">
                                          <p:stCondLst>
                                            <p:cond delay="0"/>
                                          </p:stCondLst>
                                        </p:cTn>
                                        <p:tgtEl>
                                          <p:spTgt spid="58"/>
                                        </p:tgtEl>
                                        <p:attrNameLst>
                                          <p:attrName>style.visibility</p:attrName>
                                        </p:attrNameLst>
                                      </p:cBhvr>
                                      <p:to>
                                        <p:strVal val="visible"/>
                                      </p:to>
                                    </p:set>
                                    <p:animEffect transition="in" filter="fade">
                                      <p:cBhvr>
                                        <p:cTn id="179" dur="500"/>
                                        <p:tgtEl>
                                          <p:spTgt spid="5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9"/>
                                        </p:tgtEl>
                                        <p:attrNameLst>
                                          <p:attrName>style.visibility</p:attrName>
                                        </p:attrNameLst>
                                      </p:cBhvr>
                                      <p:to>
                                        <p:strVal val="visible"/>
                                      </p:to>
                                    </p:set>
                                    <p:animEffect transition="in" filter="fade">
                                      <p:cBhvr>
                                        <p:cTn id="182" dur="500"/>
                                        <p:tgtEl>
                                          <p:spTgt spid="59"/>
                                        </p:tgtEl>
                                      </p:cBhvr>
                                    </p:animEffect>
                                  </p:childTnLst>
                                </p:cTn>
                              </p:par>
                              <p:par>
                                <p:cTn id="183" presetID="10" presetClass="entr" presetSubtype="0" fill="hold" nodeType="withEffect">
                                  <p:stCondLst>
                                    <p:cond delay="0"/>
                                  </p:stCondLst>
                                  <p:childTnLst>
                                    <p:set>
                                      <p:cBhvr>
                                        <p:cTn id="184" dur="1" fill="hold">
                                          <p:stCondLst>
                                            <p:cond delay="0"/>
                                          </p:stCondLst>
                                        </p:cTn>
                                        <p:tgtEl>
                                          <p:spTgt spid="68"/>
                                        </p:tgtEl>
                                        <p:attrNameLst>
                                          <p:attrName>style.visibility</p:attrName>
                                        </p:attrNameLst>
                                      </p:cBhvr>
                                      <p:to>
                                        <p:strVal val="visible"/>
                                      </p:to>
                                    </p:set>
                                    <p:animEffect transition="in" filter="fade">
                                      <p:cBhvr>
                                        <p:cTn id="185" dur="500"/>
                                        <p:tgtEl>
                                          <p:spTgt spid="68"/>
                                        </p:tgtEl>
                                      </p:cBhvr>
                                    </p:animEffect>
                                  </p:childTnLst>
                                </p:cTn>
                              </p:par>
                              <p:par>
                                <p:cTn id="186" presetID="10" presetClass="entr" presetSubtype="0" fill="hold" nodeType="with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fade">
                                      <p:cBhvr>
                                        <p:cTn id="188" dur="500"/>
                                        <p:tgtEl>
                                          <p:spTgt spid="6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fade">
                                      <p:cBhvr>
                                        <p:cTn id="191" dur="500"/>
                                        <p:tgtEl>
                                          <p:spTgt spid="70"/>
                                        </p:tgtEl>
                                      </p:cBhvr>
                                    </p:animEffect>
                                  </p:childTnLst>
                                </p:cTn>
                              </p:par>
                              <p:par>
                                <p:cTn id="192" presetID="10" presetClass="entr" presetSubtype="0" fill="hold" nodeType="withEffect">
                                  <p:stCondLst>
                                    <p:cond delay="0"/>
                                  </p:stCondLst>
                                  <p:childTnLst>
                                    <p:set>
                                      <p:cBhvr>
                                        <p:cTn id="193" dur="1" fill="hold">
                                          <p:stCondLst>
                                            <p:cond delay="0"/>
                                          </p:stCondLst>
                                        </p:cTn>
                                        <p:tgtEl>
                                          <p:spTgt spid="69"/>
                                        </p:tgtEl>
                                        <p:attrNameLst>
                                          <p:attrName>style.visibility</p:attrName>
                                        </p:attrNameLst>
                                      </p:cBhvr>
                                      <p:to>
                                        <p:strVal val="visible"/>
                                      </p:to>
                                    </p:set>
                                    <p:animEffect transition="in" filter="fade">
                                      <p:cBhvr>
                                        <p:cTn id="194" dur="500"/>
                                        <p:tgtEl>
                                          <p:spTgt spid="6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63"/>
                                        </p:tgtEl>
                                        <p:attrNameLst>
                                          <p:attrName>style.visibility</p:attrName>
                                        </p:attrNameLst>
                                      </p:cBhvr>
                                      <p:to>
                                        <p:strVal val="visible"/>
                                      </p:to>
                                    </p:set>
                                    <p:animEffect transition="in" filter="fade">
                                      <p:cBhvr>
                                        <p:cTn id="197" dur="500"/>
                                        <p:tgtEl>
                                          <p:spTgt spid="63"/>
                                        </p:tgtEl>
                                      </p:cBhvr>
                                    </p:animEffect>
                                  </p:childTnLst>
                                </p:cTn>
                              </p:par>
                              <p:par>
                                <p:cTn id="198" presetID="10" presetClass="entr" presetSubtype="0" fill="hold" nodeType="withEffect">
                                  <p:stCondLst>
                                    <p:cond delay="0"/>
                                  </p:stCondLst>
                                  <p:childTnLst>
                                    <p:set>
                                      <p:cBhvr>
                                        <p:cTn id="199" dur="1" fill="hold">
                                          <p:stCondLst>
                                            <p:cond delay="0"/>
                                          </p:stCondLst>
                                        </p:cTn>
                                        <p:tgtEl>
                                          <p:spTgt spid="72"/>
                                        </p:tgtEl>
                                        <p:attrNameLst>
                                          <p:attrName>style.visibility</p:attrName>
                                        </p:attrNameLst>
                                      </p:cBhvr>
                                      <p:to>
                                        <p:strVal val="visible"/>
                                      </p:to>
                                    </p:set>
                                    <p:animEffect transition="in" filter="fade">
                                      <p:cBhvr>
                                        <p:cTn id="200" dur="500"/>
                                        <p:tgtEl>
                                          <p:spTgt spid="72"/>
                                        </p:tgtEl>
                                      </p:cBhvr>
                                    </p:animEffect>
                                  </p:childTnLst>
                                </p:cTn>
                              </p:par>
                              <p:par>
                                <p:cTn id="201" presetID="10" presetClass="entr" presetSubtype="0" fill="hold" nodeType="withEffect">
                                  <p:stCondLst>
                                    <p:cond delay="0"/>
                                  </p:stCondLst>
                                  <p:childTnLst>
                                    <p:set>
                                      <p:cBhvr>
                                        <p:cTn id="202" dur="1" fill="hold">
                                          <p:stCondLst>
                                            <p:cond delay="0"/>
                                          </p:stCondLst>
                                        </p:cTn>
                                        <p:tgtEl>
                                          <p:spTgt spid="64"/>
                                        </p:tgtEl>
                                        <p:attrNameLst>
                                          <p:attrName>style.visibility</p:attrName>
                                        </p:attrNameLst>
                                      </p:cBhvr>
                                      <p:to>
                                        <p:strVal val="visible"/>
                                      </p:to>
                                    </p:set>
                                    <p:animEffect transition="in" filter="fade">
                                      <p:cBhvr>
                                        <p:cTn id="203" dur="500"/>
                                        <p:tgtEl>
                                          <p:spTgt spid="64"/>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500"/>
                                        <p:tgtEl>
                                          <p:spTgt spid="60"/>
                                        </p:tgtEl>
                                      </p:cBhvr>
                                    </p:animEffect>
                                  </p:childTnLst>
                                </p:cTn>
                              </p:par>
                              <p:par>
                                <p:cTn id="207" presetID="10" presetClass="entr" presetSubtype="0" fill="hold" nodeType="withEffect">
                                  <p:stCondLst>
                                    <p:cond delay="0"/>
                                  </p:stCondLst>
                                  <p:childTnLst>
                                    <p:set>
                                      <p:cBhvr>
                                        <p:cTn id="208" dur="1" fill="hold">
                                          <p:stCondLst>
                                            <p:cond delay="0"/>
                                          </p:stCondLst>
                                        </p:cTn>
                                        <p:tgtEl>
                                          <p:spTgt spid="61"/>
                                        </p:tgtEl>
                                        <p:attrNameLst>
                                          <p:attrName>style.visibility</p:attrName>
                                        </p:attrNameLst>
                                      </p:cBhvr>
                                      <p:to>
                                        <p:strVal val="visible"/>
                                      </p:to>
                                    </p:set>
                                    <p:animEffect transition="in" filter="fade">
                                      <p:cBhvr>
                                        <p:cTn id="209" dur="500"/>
                                        <p:tgtEl>
                                          <p:spTgt spid="61"/>
                                        </p:tgtEl>
                                      </p:cBhvr>
                                    </p:animEffect>
                                  </p:childTnLst>
                                </p:cTn>
                              </p:par>
                              <p:par>
                                <p:cTn id="210" presetID="10" presetClass="entr" presetSubtype="0" fill="hold" nodeType="withEffect">
                                  <p:stCondLst>
                                    <p:cond delay="0"/>
                                  </p:stCondLst>
                                  <p:childTnLst>
                                    <p:set>
                                      <p:cBhvr>
                                        <p:cTn id="211" dur="1" fill="hold">
                                          <p:stCondLst>
                                            <p:cond delay="0"/>
                                          </p:stCondLst>
                                        </p:cTn>
                                        <p:tgtEl>
                                          <p:spTgt spid="62"/>
                                        </p:tgtEl>
                                        <p:attrNameLst>
                                          <p:attrName>style.visibility</p:attrName>
                                        </p:attrNameLst>
                                      </p:cBhvr>
                                      <p:to>
                                        <p:strVal val="visible"/>
                                      </p:to>
                                    </p:set>
                                    <p:animEffect transition="in" filter="fade">
                                      <p:cBhvr>
                                        <p:cTn id="212" dur="500"/>
                                        <p:tgtEl>
                                          <p:spTgt spid="62"/>
                                        </p:tgtEl>
                                      </p:cBhvr>
                                    </p:animEffect>
                                  </p:childTnLst>
                                </p:cTn>
                              </p:par>
                            </p:childTnLst>
                          </p:cTn>
                        </p:par>
                        <p:par>
                          <p:cTn id="213" fill="hold">
                            <p:stCondLst>
                              <p:cond delay="3000"/>
                            </p:stCondLst>
                            <p:childTnLst>
                              <p:par>
                                <p:cTn id="214" presetID="10" presetClass="entr" presetSubtype="0" fill="hold" nodeType="afterEffect">
                                  <p:stCondLst>
                                    <p:cond delay="0"/>
                                  </p:stCondLst>
                                  <p:childTnLst>
                                    <p:set>
                                      <p:cBhvr>
                                        <p:cTn id="215" dur="1" fill="hold">
                                          <p:stCondLst>
                                            <p:cond delay="0"/>
                                          </p:stCondLst>
                                        </p:cTn>
                                        <p:tgtEl>
                                          <p:spTgt spid="255"/>
                                        </p:tgtEl>
                                        <p:attrNameLst>
                                          <p:attrName>style.visibility</p:attrName>
                                        </p:attrNameLst>
                                      </p:cBhvr>
                                      <p:to>
                                        <p:strVal val="visible"/>
                                      </p:to>
                                    </p:set>
                                    <p:animEffect transition="in" filter="fade">
                                      <p:cBhvr>
                                        <p:cTn id="216" dur="500"/>
                                        <p:tgtEl>
                                          <p:spTgt spid="255"/>
                                        </p:tgtEl>
                                      </p:cBhvr>
                                    </p:animEffect>
                                  </p:childTnLst>
                                </p:cTn>
                              </p:par>
                            </p:childTnLst>
                          </p:cTn>
                        </p:par>
                        <p:par>
                          <p:cTn id="217" fill="hold">
                            <p:stCondLst>
                              <p:cond delay="3500"/>
                            </p:stCondLst>
                            <p:childTnLst>
                              <p:par>
                                <p:cTn id="218" presetID="10" presetClass="entr" presetSubtype="0" fill="hold" grpId="0" nodeType="afterEffect">
                                  <p:stCondLst>
                                    <p:cond delay="0"/>
                                  </p:stCondLst>
                                  <p:childTnLst>
                                    <p:set>
                                      <p:cBhvr>
                                        <p:cTn id="219" dur="1" fill="hold">
                                          <p:stCondLst>
                                            <p:cond delay="0"/>
                                          </p:stCondLst>
                                        </p:cTn>
                                        <p:tgtEl>
                                          <p:spTgt spid="36"/>
                                        </p:tgtEl>
                                        <p:attrNameLst>
                                          <p:attrName>style.visibility</p:attrName>
                                        </p:attrNameLst>
                                      </p:cBhvr>
                                      <p:to>
                                        <p:strVal val="visible"/>
                                      </p:to>
                                    </p:set>
                                    <p:animEffect transition="in" filter="fade">
                                      <p:cBhvr>
                                        <p:cTn id="220" dur="500"/>
                                        <p:tgtEl>
                                          <p:spTgt spid="36"/>
                                        </p:tgtEl>
                                      </p:cBhvr>
                                    </p:animEffect>
                                  </p:childTnLst>
                                </p:cTn>
                              </p:par>
                              <p:par>
                                <p:cTn id="221" presetID="10" presetClass="entr" presetSubtype="0" fill="hold" nodeType="withEffect">
                                  <p:stCondLst>
                                    <p:cond delay="0"/>
                                  </p:stCondLst>
                                  <p:childTnLst>
                                    <p:set>
                                      <p:cBhvr>
                                        <p:cTn id="222" dur="1" fill="hold">
                                          <p:stCondLst>
                                            <p:cond delay="0"/>
                                          </p:stCondLst>
                                        </p:cTn>
                                        <p:tgtEl>
                                          <p:spTgt spid="37"/>
                                        </p:tgtEl>
                                        <p:attrNameLst>
                                          <p:attrName>style.visibility</p:attrName>
                                        </p:attrNameLst>
                                      </p:cBhvr>
                                      <p:to>
                                        <p:strVal val="visible"/>
                                      </p:to>
                                    </p:set>
                                    <p:animEffect transition="in" filter="fade">
                                      <p:cBhvr>
                                        <p:cTn id="223" dur="500"/>
                                        <p:tgtEl>
                                          <p:spTgt spid="3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8"/>
                                        </p:tgtEl>
                                        <p:attrNameLst>
                                          <p:attrName>style.visibility</p:attrName>
                                        </p:attrNameLst>
                                      </p:cBhvr>
                                      <p:to>
                                        <p:strVal val="visible"/>
                                      </p:to>
                                    </p:set>
                                    <p:animEffect transition="in" filter="fade">
                                      <p:cBhvr>
                                        <p:cTn id="226" dur="500"/>
                                        <p:tgtEl>
                                          <p:spTgt spid="48"/>
                                        </p:tgtEl>
                                      </p:cBhvr>
                                    </p:animEffect>
                                  </p:childTnLst>
                                </p:cTn>
                              </p:par>
                              <p:par>
                                <p:cTn id="227" presetID="10" presetClass="entr" presetSubtype="0" fill="hold" nodeType="withEffect">
                                  <p:stCondLst>
                                    <p:cond delay="0"/>
                                  </p:stCondLst>
                                  <p:childTnLst>
                                    <p:set>
                                      <p:cBhvr>
                                        <p:cTn id="228" dur="1" fill="hold">
                                          <p:stCondLst>
                                            <p:cond delay="0"/>
                                          </p:stCondLst>
                                        </p:cTn>
                                        <p:tgtEl>
                                          <p:spTgt spid="38"/>
                                        </p:tgtEl>
                                        <p:attrNameLst>
                                          <p:attrName>style.visibility</p:attrName>
                                        </p:attrNameLst>
                                      </p:cBhvr>
                                      <p:to>
                                        <p:strVal val="visible"/>
                                      </p:to>
                                    </p:set>
                                    <p:animEffect transition="in" filter="fade">
                                      <p:cBhvr>
                                        <p:cTn id="229" dur="500"/>
                                        <p:tgtEl>
                                          <p:spTgt spid="38"/>
                                        </p:tgtEl>
                                      </p:cBhvr>
                                    </p:animEffect>
                                  </p:childTnLst>
                                </p:cTn>
                              </p:par>
                              <p:par>
                                <p:cTn id="230" presetID="10" presetClass="entr" presetSubtype="0" fill="hold" nodeType="with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500"/>
                                        <p:tgtEl>
                                          <p:spTgt spid="4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41"/>
                                        </p:tgtEl>
                                        <p:attrNameLst>
                                          <p:attrName>style.visibility</p:attrName>
                                        </p:attrNameLst>
                                      </p:cBhvr>
                                      <p:to>
                                        <p:strVal val="visible"/>
                                      </p:to>
                                    </p:set>
                                    <p:animEffect transition="in" filter="fade">
                                      <p:cBhvr>
                                        <p:cTn id="235" dur="500"/>
                                        <p:tgtEl>
                                          <p:spTgt spid="41"/>
                                        </p:tgtEl>
                                      </p:cBhvr>
                                    </p:animEffect>
                                  </p:childTnLst>
                                </p:cTn>
                              </p:par>
                              <p:par>
                                <p:cTn id="236" presetID="10" presetClass="entr" presetSubtype="0" fill="hold" nodeType="withEffect">
                                  <p:stCondLst>
                                    <p:cond delay="0"/>
                                  </p:stCondLst>
                                  <p:childTnLst>
                                    <p:set>
                                      <p:cBhvr>
                                        <p:cTn id="237" dur="1" fill="hold">
                                          <p:stCondLst>
                                            <p:cond delay="0"/>
                                          </p:stCondLst>
                                        </p:cTn>
                                        <p:tgtEl>
                                          <p:spTgt spid="51"/>
                                        </p:tgtEl>
                                        <p:attrNameLst>
                                          <p:attrName>style.visibility</p:attrName>
                                        </p:attrNameLst>
                                      </p:cBhvr>
                                      <p:to>
                                        <p:strVal val="visible"/>
                                      </p:to>
                                    </p:set>
                                    <p:animEffect transition="in" filter="fade">
                                      <p:cBhvr>
                                        <p:cTn id="238" dur="500"/>
                                        <p:tgtEl>
                                          <p:spTgt spid="51"/>
                                        </p:tgtEl>
                                      </p:cBhvr>
                                    </p:animEffect>
                                  </p:childTnLst>
                                </p:cTn>
                              </p:par>
                              <p:par>
                                <p:cTn id="239" presetID="10" presetClass="entr" presetSubtype="0" fill="hold" nodeType="withEffect">
                                  <p:stCondLst>
                                    <p:cond delay="0"/>
                                  </p:stCondLst>
                                  <p:childTnLst>
                                    <p:set>
                                      <p:cBhvr>
                                        <p:cTn id="240" dur="1" fill="hold">
                                          <p:stCondLst>
                                            <p:cond delay="0"/>
                                          </p:stCondLst>
                                        </p:cTn>
                                        <p:tgtEl>
                                          <p:spTgt spid="49"/>
                                        </p:tgtEl>
                                        <p:attrNameLst>
                                          <p:attrName>style.visibility</p:attrName>
                                        </p:attrNameLst>
                                      </p:cBhvr>
                                      <p:to>
                                        <p:strVal val="visible"/>
                                      </p:to>
                                    </p:set>
                                    <p:animEffect transition="in" filter="fade">
                                      <p:cBhvr>
                                        <p:cTn id="241" dur="500"/>
                                        <p:tgtEl>
                                          <p:spTgt spid="49"/>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3"/>
                                        </p:tgtEl>
                                        <p:attrNameLst>
                                          <p:attrName>style.visibility</p:attrName>
                                        </p:attrNameLst>
                                      </p:cBhvr>
                                      <p:to>
                                        <p:strVal val="visible"/>
                                      </p:to>
                                    </p:set>
                                    <p:animEffect transition="in" filter="fade">
                                      <p:cBhvr>
                                        <p:cTn id="244" dur="500"/>
                                        <p:tgtEl>
                                          <p:spTgt spid="53"/>
                                        </p:tgtEl>
                                      </p:cBhvr>
                                    </p:animEffect>
                                  </p:childTnLst>
                                </p:cTn>
                              </p:par>
                              <p:par>
                                <p:cTn id="245" presetID="10" presetClass="entr" presetSubtype="0" fill="hold" nodeType="withEffect">
                                  <p:stCondLst>
                                    <p:cond delay="0"/>
                                  </p:stCondLst>
                                  <p:childTnLst>
                                    <p:set>
                                      <p:cBhvr>
                                        <p:cTn id="246" dur="1" fill="hold">
                                          <p:stCondLst>
                                            <p:cond delay="0"/>
                                          </p:stCondLst>
                                        </p:cTn>
                                        <p:tgtEl>
                                          <p:spTgt spid="52"/>
                                        </p:tgtEl>
                                        <p:attrNameLst>
                                          <p:attrName>style.visibility</p:attrName>
                                        </p:attrNameLst>
                                      </p:cBhvr>
                                      <p:to>
                                        <p:strVal val="visible"/>
                                      </p:to>
                                    </p:set>
                                    <p:animEffect transition="in" filter="fade">
                                      <p:cBhvr>
                                        <p:cTn id="247" dur="500"/>
                                        <p:tgtEl>
                                          <p:spTgt spid="52"/>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fade">
                                      <p:cBhvr>
                                        <p:cTn id="250" dur="500"/>
                                        <p:tgtEl>
                                          <p:spTgt spid="45"/>
                                        </p:tgtEl>
                                      </p:cBhvr>
                                    </p:animEffect>
                                  </p:childTnLst>
                                </p:cTn>
                              </p:par>
                              <p:par>
                                <p:cTn id="251" presetID="10"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animEffect transition="in" filter="fade">
                                      <p:cBhvr>
                                        <p:cTn id="253" dur="500"/>
                                        <p:tgtEl>
                                          <p:spTgt spid="46"/>
                                        </p:tgtEl>
                                      </p:cBhvr>
                                    </p:animEffect>
                                  </p:childTnLst>
                                </p:cTn>
                              </p:par>
                              <p:par>
                                <p:cTn id="254" presetID="10" presetClass="entr" presetSubtype="0" fill="hold" nodeType="withEffect">
                                  <p:stCondLst>
                                    <p:cond delay="0"/>
                                  </p:stCondLst>
                                  <p:childTnLst>
                                    <p:set>
                                      <p:cBhvr>
                                        <p:cTn id="255" dur="1" fill="hold">
                                          <p:stCondLst>
                                            <p:cond delay="0"/>
                                          </p:stCondLst>
                                        </p:cTn>
                                        <p:tgtEl>
                                          <p:spTgt spid="47"/>
                                        </p:tgtEl>
                                        <p:attrNameLst>
                                          <p:attrName>style.visibility</p:attrName>
                                        </p:attrNameLst>
                                      </p:cBhvr>
                                      <p:to>
                                        <p:strVal val="visible"/>
                                      </p:to>
                                    </p:set>
                                    <p:animEffect transition="in" filter="fade">
                                      <p:cBhvr>
                                        <p:cTn id="256" dur="500"/>
                                        <p:tgtEl>
                                          <p:spTgt spid="47"/>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42"/>
                                        </p:tgtEl>
                                        <p:attrNameLst>
                                          <p:attrName>style.visibility</p:attrName>
                                        </p:attrNameLst>
                                      </p:cBhvr>
                                      <p:to>
                                        <p:strVal val="visible"/>
                                      </p:to>
                                    </p:set>
                                    <p:animEffect transition="in" filter="fade">
                                      <p:cBhvr>
                                        <p:cTn id="259" dur="500"/>
                                        <p:tgtEl>
                                          <p:spTgt spid="42"/>
                                        </p:tgtEl>
                                      </p:cBhvr>
                                    </p:animEffect>
                                  </p:childTnLst>
                                </p:cTn>
                              </p:par>
                              <p:par>
                                <p:cTn id="260" presetID="10" presetClass="entr" presetSubtype="0" fill="hold" nodeType="withEffect">
                                  <p:stCondLst>
                                    <p:cond delay="0"/>
                                  </p:stCondLst>
                                  <p:childTnLst>
                                    <p:set>
                                      <p:cBhvr>
                                        <p:cTn id="261" dur="1" fill="hold">
                                          <p:stCondLst>
                                            <p:cond delay="0"/>
                                          </p:stCondLst>
                                        </p:cTn>
                                        <p:tgtEl>
                                          <p:spTgt spid="44"/>
                                        </p:tgtEl>
                                        <p:attrNameLst>
                                          <p:attrName>style.visibility</p:attrName>
                                        </p:attrNameLst>
                                      </p:cBhvr>
                                      <p:to>
                                        <p:strVal val="visible"/>
                                      </p:to>
                                    </p:set>
                                    <p:animEffect transition="in" filter="fade">
                                      <p:cBhvr>
                                        <p:cTn id="262" dur="500"/>
                                        <p:tgtEl>
                                          <p:spTgt spid="44"/>
                                        </p:tgtEl>
                                      </p:cBhvr>
                                    </p:animEffect>
                                  </p:childTnLst>
                                </p:cTn>
                              </p:par>
                              <p:par>
                                <p:cTn id="263" presetID="10" presetClass="entr" presetSubtype="0" fill="hold" nodeType="withEffect">
                                  <p:stCondLst>
                                    <p:cond delay="0"/>
                                  </p:stCondLst>
                                  <p:childTnLst>
                                    <p:set>
                                      <p:cBhvr>
                                        <p:cTn id="264" dur="1" fill="hold">
                                          <p:stCondLst>
                                            <p:cond delay="0"/>
                                          </p:stCondLst>
                                        </p:cTn>
                                        <p:tgtEl>
                                          <p:spTgt spid="43"/>
                                        </p:tgtEl>
                                        <p:attrNameLst>
                                          <p:attrName>style.visibility</p:attrName>
                                        </p:attrNameLst>
                                      </p:cBhvr>
                                      <p:to>
                                        <p:strVal val="visible"/>
                                      </p:to>
                                    </p:set>
                                    <p:animEffect transition="in" filter="fade">
                                      <p:cBhvr>
                                        <p:cTn id="265" dur="500"/>
                                        <p:tgtEl>
                                          <p:spTgt spid="43"/>
                                        </p:tgtEl>
                                      </p:cBhvr>
                                    </p:animEffect>
                                  </p:childTnLst>
                                </p:cTn>
                              </p:par>
                            </p:childTnLst>
                          </p:cTn>
                        </p:par>
                        <p:par>
                          <p:cTn id="266" fill="hold">
                            <p:stCondLst>
                              <p:cond delay="4000"/>
                            </p:stCondLst>
                            <p:childTnLst>
                              <p:par>
                                <p:cTn id="267" presetID="10" presetClass="entr" presetSubtype="0" fill="hold" nodeType="afterEffect">
                                  <p:stCondLst>
                                    <p:cond delay="0"/>
                                  </p:stCondLst>
                                  <p:childTnLst>
                                    <p:set>
                                      <p:cBhvr>
                                        <p:cTn id="268" dur="1" fill="hold">
                                          <p:stCondLst>
                                            <p:cond delay="0"/>
                                          </p:stCondLst>
                                        </p:cTn>
                                        <p:tgtEl>
                                          <p:spTgt spid="258"/>
                                        </p:tgtEl>
                                        <p:attrNameLst>
                                          <p:attrName>style.visibility</p:attrName>
                                        </p:attrNameLst>
                                      </p:cBhvr>
                                      <p:to>
                                        <p:strVal val="visible"/>
                                      </p:to>
                                    </p:set>
                                    <p:animEffect transition="in" filter="fade">
                                      <p:cBhvr>
                                        <p:cTn id="269" dur="500"/>
                                        <p:tgtEl>
                                          <p:spTgt spid="258"/>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227"/>
                                        </p:tgtEl>
                                        <p:attrNameLst>
                                          <p:attrName>style.visibility</p:attrName>
                                        </p:attrNameLst>
                                      </p:cBhvr>
                                      <p:to>
                                        <p:strVal val="visible"/>
                                      </p:to>
                                    </p:set>
                                    <p:animEffect transition="in" filter="fade">
                                      <p:cBhvr>
                                        <p:cTn id="274" dur="500"/>
                                        <p:tgtEl>
                                          <p:spTgt spid="227"/>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40"/>
                                        </p:tgtEl>
                                        <p:attrNameLst>
                                          <p:attrName>style.visibility</p:attrName>
                                        </p:attrNameLst>
                                      </p:cBhvr>
                                      <p:to>
                                        <p:strVal val="visible"/>
                                      </p:to>
                                    </p:set>
                                    <p:animEffect transition="in" filter="fade">
                                      <p:cBhvr>
                                        <p:cTn id="277" dur="500"/>
                                        <p:tgtEl>
                                          <p:spTgt spid="24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52"/>
                                        </p:tgtEl>
                                        <p:attrNameLst>
                                          <p:attrName>style.visibility</p:attrName>
                                        </p:attrNameLst>
                                      </p:cBhvr>
                                      <p:to>
                                        <p:strVal val="visible"/>
                                      </p:to>
                                    </p:set>
                                    <p:animEffect transition="in" filter="fade">
                                      <p:cBhvr>
                                        <p:cTn id="280" dur="500"/>
                                        <p:tgtEl>
                                          <p:spTgt spid="252"/>
                                        </p:tgtEl>
                                      </p:cBhvr>
                                    </p:animEffect>
                                  </p:childTnLst>
                                </p:cTn>
                              </p:par>
                            </p:childTnLst>
                          </p:cTn>
                        </p:par>
                        <p:par>
                          <p:cTn id="281" fill="hold">
                            <p:stCondLst>
                              <p:cond delay="500"/>
                            </p:stCondLst>
                            <p:childTnLst>
                              <p:par>
                                <p:cTn id="282" presetID="10" presetClass="entr" presetSubtype="0" fill="hold" nodeType="afterEffect">
                                  <p:stCondLst>
                                    <p:cond delay="0"/>
                                  </p:stCondLst>
                                  <p:childTnLst>
                                    <p:set>
                                      <p:cBhvr>
                                        <p:cTn id="283" dur="1" fill="hold">
                                          <p:stCondLst>
                                            <p:cond delay="0"/>
                                          </p:stCondLst>
                                        </p:cTn>
                                        <p:tgtEl>
                                          <p:spTgt spid="80"/>
                                        </p:tgtEl>
                                        <p:attrNameLst>
                                          <p:attrName>style.visibility</p:attrName>
                                        </p:attrNameLst>
                                      </p:cBhvr>
                                      <p:to>
                                        <p:strVal val="visible"/>
                                      </p:to>
                                    </p:set>
                                    <p:animEffect transition="in" filter="fade">
                                      <p:cBhvr>
                                        <p:cTn id="284" dur="500"/>
                                        <p:tgtEl>
                                          <p:spTgt spid="80"/>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79"/>
                                        </p:tgtEl>
                                        <p:attrNameLst>
                                          <p:attrName>style.visibility</p:attrName>
                                        </p:attrNameLst>
                                      </p:cBhvr>
                                      <p:to>
                                        <p:strVal val="visible"/>
                                      </p:to>
                                    </p:set>
                                    <p:animEffect transition="in" filter="fade">
                                      <p:cBhvr>
                                        <p:cTn id="287" dur="500"/>
                                        <p:tgtEl>
                                          <p:spTgt spid="79"/>
                                        </p:tgtEl>
                                      </p:cBhvr>
                                    </p:animEffect>
                                  </p:childTnLst>
                                </p:cTn>
                              </p:par>
                              <p:par>
                                <p:cTn id="288" presetID="10" presetClass="entr" presetSubtype="0" fill="hold" nodeType="withEffect">
                                  <p:stCondLst>
                                    <p:cond delay="0"/>
                                  </p:stCondLst>
                                  <p:childTnLst>
                                    <p:set>
                                      <p:cBhvr>
                                        <p:cTn id="289" dur="1" fill="hold">
                                          <p:stCondLst>
                                            <p:cond delay="0"/>
                                          </p:stCondLst>
                                        </p:cTn>
                                        <p:tgtEl>
                                          <p:spTgt spid="81"/>
                                        </p:tgtEl>
                                        <p:attrNameLst>
                                          <p:attrName>style.visibility</p:attrName>
                                        </p:attrNameLst>
                                      </p:cBhvr>
                                      <p:to>
                                        <p:strVal val="visible"/>
                                      </p:to>
                                    </p:set>
                                    <p:animEffect transition="in" filter="fade">
                                      <p:cBhvr>
                                        <p:cTn id="290" dur="500"/>
                                        <p:tgtEl>
                                          <p:spTgt spid="81"/>
                                        </p:tgtEl>
                                      </p:cBhvr>
                                    </p:animEffect>
                                  </p:childTnLst>
                                </p:cTn>
                              </p:par>
                            </p:childTnLst>
                          </p:cTn>
                        </p:par>
                        <p:par>
                          <p:cTn id="291" fill="hold">
                            <p:stCondLst>
                              <p:cond delay="1000"/>
                            </p:stCondLst>
                            <p:childTnLst>
                              <p:par>
                                <p:cTn id="292" presetID="10" presetClass="entr" presetSubtype="0" fill="hold" grpId="0" nodeType="afterEffect">
                                  <p:stCondLst>
                                    <p:cond delay="0"/>
                                  </p:stCondLst>
                                  <p:childTnLst>
                                    <p:set>
                                      <p:cBhvr>
                                        <p:cTn id="293" dur="1" fill="hold">
                                          <p:stCondLst>
                                            <p:cond delay="0"/>
                                          </p:stCondLst>
                                        </p:cTn>
                                        <p:tgtEl>
                                          <p:spTgt spid="247"/>
                                        </p:tgtEl>
                                        <p:attrNameLst>
                                          <p:attrName>style.visibility</p:attrName>
                                        </p:attrNameLst>
                                      </p:cBhvr>
                                      <p:to>
                                        <p:strVal val="visible"/>
                                      </p:to>
                                    </p:set>
                                    <p:animEffect transition="in" filter="fade">
                                      <p:cBhvr>
                                        <p:cTn id="294" dur="500"/>
                                        <p:tgtEl>
                                          <p:spTgt spid="247"/>
                                        </p:tgtEl>
                                      </p:cBhvr>
                                    </p:animEffect>
                                  </p:childTnLst>
                                </p:cTn>
                              </p:par>
                            </p:childTnLst>
                          </p:cTn>
                        </p:par>
                        <p:par>
                          <p:cTn id="295" fill="hold">
                            <p:stCondLst>
                              <p:cond delay="1500"/>
                            </p:stCondLst>
                            <p:childTnLst>
                              <p:par>
                                <p:cTn id="296" presetID="10" presetClass="entr" presetSubtype="0" fill="hold" grpId="0"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fade">
                                      <p:cBhvr>
                                        <p:cTn id="298" dur="500"/>
                                        <p:tgtEl>
                                          <p:spTgt spid="228"/>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41"/>
                                        </p:tgtEl>
                                        <p:attrNameLst>
                                          <p:attrName>style.visibility</p:attrName>
                                        </p:attrNameLst>
                                      </p:cBhvr>
                                      <p:to>
                                        <p:strVal val="visible"/>
                                      </p:to>
                                    </p:set>
                                    <p:animEffect transition="in" filter="fade">
                                      <p:cBhvr>
                                        <p:cTn id="301" dur="500"/>
                                        <p:tgtEl>
                                          <p:spTgt spid="241"/>
                                        </p:tgtEl>
                                      </p:cBhvr>
                                    </p:animEffect>
                                  </p:childTnLst>
                                </p:cTn>
                              </p:par>
                            </p:childTnLst>
                          </p:cTn>
                        </p:par>
                        <p:par>
                          <p:cTn id="302" fill="hold">
                            <p:stCondLst>
                              <p:cond delay="2000"/>
                            </p:stCondLst>
                            <p:childTnLst>
                              <p:par>
                                <p:cTn id="303" presetID="10" presetClass="entr" presetSubtype="0" fill="hold" grpId="0" nodeType="afterEffect">
                                  <p:stCondLst>
                                    <p:cond delay="0"/>
                                  </p:stCondLst>
                                  <p:childTnLst>
                                    <p:set>
                                      <p:cBhvr>
                                        <p:cTn id="304" dur="1" fill="hold">
                                          <p:stCondLst>
                                            <p:cond delay="0"/>
                                          </p:stCondLst>
                                        </p:cTn>
                                        <p:tgtEl>
                                          <p:spTgt spid="82"/>
                                        </p:tgtEl>
                                        <p:attrNameLst>
                                          <p:attrName>style.visibility</p:attrName>
                                        </p:attrNameLst>
                                      </p:cBhvr>
                                      <p:to>
                                        <p:strVal val="visible"/>
                                      </p:to>
                                    </p:set>
                                    <p:animEffect transition="in" filter="fade">
                                      <p:cBhvr>
                                        <p:cTn id="305" dur="500"/>
                                        <p:tgtEl>
                                          <p:spTgt spid="82"/>
                                        </p:tgtEl>
                                      </p:cBhvr>
                                    </p:animEffect>
                                  </p:childTnLst>
                                </p:cTn>
                              </p:par>
                              <p:par>
                                <p:cTn id="306" presetID="10" presetClass="entr" presetSubtype="0" fill="hold" nodeType="withEffect">
                                  <p:stCondLst>
                                    <p:cond delay="0"/>
                                  </p:stCondLst>
                                  <p:childTnLst>
                                    <p:set>
                                      <p:cBhvr>
                                        <p:cTn id="307" dur="1" fill="hold">
                                          <p:stCondLst>
                                            <p:cond delay="0"/>
                                          </p:stCondLst>
                                        </p:cTn>
                                        <p:tgtEl>
                                          <p:spTgt spid="85"/>
                                        </p:tgtEl>
                                        <p:attrNameLst>
                                          <p:attrName>style.visibility</p:attrName>
                                        </p:attrNameLst>
                                      </p:cBhvr>
                                      <p:to>
                                        <p:strVal val="visible"/>
                                      </p:to>
                                    </p:set>
                                    <p:animEffect transition="in" filter="fade">
                                      <p:cBhvr>
                                        <p:cTn id="308" dur="500"/>
                                        <p:tgtEl>
                                          <p:spTgt spid="85"/>
                                        </p:tgtEl>
                                      </p:cBhvr>
                                    </p:animEffect>
                                  </p:childTnLst>
                                </p:cTn>
                              </p:par>
                              <p:par>
                                <p:cTn id="309" presetID="10" presetClass="entr" presetSubtype="0" fill="hold" nodeType="withEffect">
                                  <p:stCondLst>
                                    <p:cond delay="0"/>
                                  </p:stCondLst>
                                  <p:childTnLst>
                                    <p:set>
                                      <p:cBhvr>
                                        <p:cTn id="310" dur="1" fill="hold">
                                          <p:stCondLst>
                                            <p:cond delay="0"/>
                                          </p:stCondLst>
                                        </p:cTn>
                                        <p:tgtEl>
                                          <p:spTgt spid="86"/>
                                        </p:tgtEl>
                                        <p:attrNameLst>
                                          <p:attrName>style.visibility</p:attrName>
                                        </p:attrNameLst>
                                      </p:cBhvr>
                                      <p:to>
                                        <p:strVal val="visible"/>
                                      </p:to>
                                    </p:set>
                                    <p:animEffect transition="in" filter="fade">
                                      <p:cBhvr>
                                        <p:cTn id="311" dur="500"/>
                                        <p:tgtEl>
                                          <p:spTgt spid="86"/>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91"/>
                                        </p:tgtEl>
                                        <p:attrNameLst>
                                          <p:attrName>style.visibility</p:attrName>
                                        </p:attrNameLst>
                                      </p:cBhvr>
                                      <p:to>
                                        <p:strVal val="visible"/>
                                      </p:to>
                                    </p:set>
                                    <p:animEffect transition="in" filter="fade">
                                      <p:cBhvr>
                                        <p:cTn id="314" dur="500"/>
                                        <p:tgtEl>
                                          <p:spTgt spid="91"/>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92"/>
                                        </p:tgtEl>
                                        <p:attrNameLst>
                                          <p:attrName>style.visibility</p:attrName>
                                        </p:attrNameLst>
                                      </p:cBhvr>
                                      <p:to>
                                        <p:strVal val="visible"/>
                                      </p:to>
                                    </p:set>
                                    <p:animEffect transition="in" filter="fade">
                                      <p:cBhvr>
                                        <p:cTn id="317" dur="500"/>
                                        <p:tgtEl>
                                          <p:spTgt spid="92"/>
                                        </p:tgtEl>
                                      </p:cBhvr>
                                    </p:animEffect>
                                  </p:childTnLst>
                                </p:cTn>
                              </p:par>
                              <p:par>
                                <p:cTn id="318" presetID="10" presetClass="entr" presetSubtype="0" fill="hold" nodeType="withEffect">
                                  <p:stCondLst>
                                    <p:cond delay="0"/>
                                  </p:stCondLst>
                                  <p:childTnLst>
                                    <p:set>
                                      <p:cBhvr>
                                        <p:cTn id="319" dur="1" fill="hold">
                                          <p:stCondLst>
                                            <p:cond delay="0"/>
                                          </p:stCondLst>
                                        </p:cTn>
                                        <p:tgtEl>
                                          <p:spTgt spid="83"/>
                                        </p:tgtEl>
                                        <p:attrNameLst>
                                          <p:attrName>style.visibility</p:attrName>
                                        </p:attrNameLst>
                                      </p:cBhvr>
                                      <p:to>
                                        <p:strVal val="visible"/>
                                      </p:to>
                                    </p:set>
                                    <p:animEffect transition="in" filter="fade">
                                      <p:cBhvr>
                                        <p:cTn id="320" dur="500"/>
                                        <p:tgtEl>
                                          <p:spTgt spid="83"/>
                                        </p:tgtEl>
                                      </p:cBhvr>
                                    </p:animEffect>
                                  </p:childTnLst>
                                </p:cTn>
                              </p:par>
                              <p:par>
                                <p:cTn id="321" presetID="10" presetClass="entr" presetSubtype="0" fill="hold" nodeType="withEffect">
                                  <p:stCondLst>
                                    <p:cond delay="0"/>
                                  </p:stCondLst>
                                  <p:childTnLst>
                                    <p:set>
                                      <p:cBhvr>
                                        <p:cTn id="322" dur="1" fill="hold">
                                          <p:stCondLst>
                                            <p:cond delay="0"/>
                                          </p:stCondLst>
                                        </p:cTn>
                                        <p:tgtEl>
                                          <p:spTgt spid="84"/>
                                        </p:tgtEl>
                                        <p:attrNameLst>
                                          <p:attrName>style.visibility</p:attrName>
                                        </p:attrNameLst>
                                      </p:cBhvr>
                                      <p:to>
                                        <p:strVal val="visible"/>
                                      </p:to>
                                    </p:set>
                                    <p:animEffect transition="in" filter="fade">
                                      <p:cBhvr>
                                        <p:cTn id="323" dur="500"/>
                                        <p:tgtEl>
                                          <p:spTgt spid="84"/>
                                        </p:tgtEl>
                                      </p:cBhvr>
                                    </p:animEffect>
                                  </p:childTnLst>
                                </p:cTn>
                              </p:par>
                            </p:childTnLst>
                          </p:cTn>
                        </p:par>
                        <p:par>
                          <p:cTn id="324" fill="hold">
                            <p:stCondLst>
                              <p:cond delay="2500"/>
                            </p:stCondLst>
                            <p:childTnLst>
                              <p:par>
                                <p:cTn id="325" presetID="10" presetClass="entr" presetSubtype="0" fill="hold" grpId="0" nodeType="afterEffect">
                                  <p:stCondLst>
                                    <p:cond delay="0"/>
                                  </p:stCondLst>
                                  <p:childTnLst>
                                    <p:set>
                                      <p:cBhvr>
                                        <p:cTn id="326" dur="1" fill="hold">
                                          <p:stCondLst>
                                            <p:cond delay="0"/>
                                          </p:stCondLst>
                                        </p:cTn>
                                        <p:tgtEl>
                                          <p:spTgt spid="246"/>
                                        </p:tgtEl>
                                        <p:attrNameLst>
                                          <p:attrName>style.visibility</p:attrName>
                                        </p:attrNameLst>
                                      </p:cBhvr>
                                      <p:to>
                                        <p:strVal val="visible"/>
                                      </p:to>
                                    </p:set>
                                    <p:animEffect transition="in" filter="fade">
                                      <p:cBhvr>
                                        <p:cTn id="327" dur="500"/>
                                        <p:tgtEl>
                                          <p:spTgt spid="246"/>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xit" presetSubtype="0" fill="hold" grpId="1" nodeType="clickEffect">
                                  <p:stCondLst>
                                    <p:cond delay="0"/>
                                  </p:stCondLst>
                                  <p:childTnLst>
                                    <p:animEffect transition="out" filter="fade">
                                      <p:cBhvr>
                                        <p:cTn id="331" dur="500"/>
                                        <p:tgtEl>
                                          <p:spTgt spid="227"/>
                                        </p:tgtEl>
                                      </p:cBhvr>
                                    </p:animEffect>
                                    <p:set>
                                      <p:cBhvr>
                                        <p:cTn id="332" dur="1" fill="hold">
                                          <p:stCondLst>
                                            <p:cond delay="499"/>
                                          </p:stCondLst>
                                        </p:cTn>
                                        <p:tgtEl>
                                          <p:spTgt spid="227"/>
                                        </p:tgtEl>
                                        <p:attrNameLst>
                                          <p:attrName>style.visibility</p:attrName>
                                        </p:attrNameLst>
                                      </p:cBhvr>
                                      <p:to>
                                        <p:strVal val="hidden"/>
                                      </p:to>
                                    </p:set>
                                  </p:childTnLst>
                                </p:cTn>
                              </p:par>
                              <p:par>
                                <p:cTn id="333" presetID="10" presetClass="exit" presetSubtype="0" fill="hold" grpId="1" nodeType="withEffect">
                                  <p:stCondLst>
                                    <p:cond delay="0"/>
                                  </p:stCondLst>
                                  <p:childTnLst>
                                    <p:animEffect transition="out" filter="fade">
                                      <p:cBhvr>
                                        <p:cTn id="334" dur="500"/>
                                        <p:tgtEl>
                                          <p:spTgt spid="228"/>
                                        </p:tgtEl>
                                      </p:cBhvr>
                                    </p:animEffect>
                                    <p:set>
                                      <p:cBhvr>
                                        <p:cTn id="335" dur="1" fill="hold">
                                          <p:stCondLst>
                                            <p:cond delay="499"/>
                                          </p:stCondLst>
                                        </p:cTn>
                                        <p:tgtEl>
                                          <p:spTgt spid="228"/>
                                        </p:tgtEl>
                                        <p:attrNameLst>
                                          <p:attrName>style.visibility</p:attrName>
                                        </p:attrNameLst>
                                      </p:cBhvr>
                                      <p:to>
                                        <p:strVal val="hidden"/>
                                      </p:to>
                                    </p:set>
                                  </p:childTnLst>
                                </p:cTn>
                              </p:par>
                              <p:par>
                                <p:cTn id="336" presetID="10" presetClass="exit" presetSubtype="0" fill="hold" grpId="1" nodeType="withEffect">
                                  <p:stCondLst>
                                    <p:cond delay="0"/>
                                  </p:stCondLst>
                                  <p:childTnLst>
                                    <p:animEffect transition="out" filter="fade">
                                      <p:cBhvr>
                                        <p:cTn id="337" dur="500"/>
                                        <p:tgtEl>
                                          <p:spTgt spid="240"/>
                                        </p:tgtEl>
                                      </p:cBhvr>
                                    </p:animEffect>
                                    <p:set>
                                      <p:cBhvr>
                                        <p:cTn id="338" dur="1" fill="hold">
                                          <p:stCondLst>
                                            <p:cond delay="499"/>
                                          </p:stCondLst>
                                        </p:cTn>
                                        <p:tgtEl>
                                          <p:spTgt spid="240"/>
                                        </p:tgtEl>
                                        <p:attrNameLst>
                                          <p:attrName>style.visibility</p:attrName>
                                        </p:attrNameLst>
                                      </p:cBhvr>
                                      <p:to>
                                        <p:strVal val="hidden"/>
                                      </p:to>
                                    </p:set>
                                  </p:childTnLst>
                                </p:cTn>
                              </p:par>
                              <p:par>
                                <p:cTn id="339" presetID="10" presetClass="exit" presetSubtype="0" fill="hold" grpId="1" nodeType="withEffect">
                                  <p:stCondLst>
                                    <p:cond delay="0"/>
                                  </p:stCondLst>
                                  <p:childTnLst>
                                    <p:animEffect transition="out" filter="fade">
                                      <p:cBhvr>
                                        <p:cTn id="340" dur="500"/>
                                        <p:tgtEl>
                                          <p:spTgt spid="241"/>
                                        </p:tgtEl>
                                      </p:cBhvr>
                                    </p:animEffect>
                                    <p:set>
                                      <p:cBhvr>
                                        <p:cTn id="341" dur="1" fill="hold">
                                          <p:stCondLst>
                                            <p:cond delay="499"/>
                                          </p:stCondLst>
                                        </p:cTn>
                                        <p:tgtEl>
                                          <p:spTgt spid="241"/>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500"/>
                                        <p:tgtEl>
                                          <p:spTgt spid="246"/>
                                        </p:tgtEl>
                                      </p:cBhvr>
                                    </p:animEffect>
                                    <p:set>
                                      <p:cBhvr>
                                        <p:cTn id="344" dur="1" fill="hold">
                                          <p:stCondLst>
                                            <p:cond delay="499"/>
                                          </p:stCondLst>
                                        </p:cTn>
                                        <p:tgtEl>
                                          <p:spTgt spid="246"/>
                                        </p:tgtEl>
                                        <p:attrNameLst>
                                          <p:attrName>style.visibility</p:attrName>
                                        </p:attrNameLst>
                                      </p:cBhvr>
                                      <p:to>
                                        <p:strVal val="hidden"/>
                                      </p:to>
                                    </p:set>
                                  </p:childTnLst>
                                </p:cTn>
                              </p:par>
                              <p:par>
                                <p:cTn id="345" presetID="10" presetClass="exit" presetSubtype="0" fill="hold" grpId="1" nodeType="withEffect">
                                  <p:stCondLst>
                                    <p:cond delay="0"/>
                                  </p:stCondLst>
                                  <p:childTnLst>
                                    <p:animEffect transition="out" filter="fade">
                                      <p:cBhvr>
                                        <p:cTn id="346" dur="500"/>
                                        <p:tgtEl>
                                          <p:spTgt spid="247"/>
                                        </p:tgtEl>
                                      </p:cBhvr>
                                    </p:animEffect>
                                    <p:set>
                                      <p:cBhvr>
                                        <p:cTn id="347" dur="1" fill="hold">
                                          <p:stCondLst>
                                            <p:cond delay="499"/>
                                          </p:stCondLst>
                                        </p:cTn>
                                        <p:tgtEl>
                                          <p:spTgt spid="247"/>
                                        </p:tgtEl>
                                        <p:attrNameLst>
                                          <p:attrName>style.visibility</p:attrName>
                                        </p:attrNameLst>
                                      </p:cBhvr>
                                      <p:to>
                                        <p:strVal val="hidden"/>
                                      </p:to>
                                    </p:set>
                                  </p:childTnLst>
                                </p:cTn>
                              </p:par>
                            </p:childTnLst>
                          </p:cTn>
                        </p:par>
                        <p:par>
                          <p:cTn id="348" fill="hold">
                            <p:stCondLst>
                              <p:cond delay="500"/>
                            </p:stCondLst>
                            <p:childTnLst>
                              <p:par>
                                <p:cTn id="349" presetID="10" presetClass="entr" presetSubtype="0" fill="hold" grpId="0" nodeType="afterEffect">
                                  <p:stCondLst>
                                    <p:cond delay="0"/>
                                  </p:stCondLst>
                                  <p:childTnLst>
                                    <p:set>
                                      <p:cBhvr>
                                        <p:cTn id="350" dur="1" fill="hold">
                                          <p:stCondLst>
                                            <p:cond delay="0"/>
                                          </p:stCondLst>
                                        </p:cTn>
                                        <p:tgtEl>
                                          <p:spTgt spid="229"/>
                                        </p:tgtEl>
                                        <p:attrNameLst>
                                          <p:attrName>style.visibility</p:attrName>
                                        </p:attrNameLst>
                                      </p:cBhvr>
                                      <p:to>
                                        <p:strVal val="visible"/>
                                      </p:to>
                                    </p:set>
                                    <p:animEffect transition="in" filter="fade">
                                      <p:cBhvr>
                                        <p:cTn id="351" dur="500"/>
                                        <p:tgtEl>
                                          <p:spTgt spid="229"/>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242"/>
                                        </p:tgtEl>
                                        <p:attrNameLst>
                                          <p:attrName>style.visibility</p:attrName>
                                        </p:attrNameLst>
                                      </p:cBhvr>
                                      <p:to>
                                        <p:strVal val="visible"/>
                                      </p:to>
                                    </p:set>
                                    <p:animEffect transition="in" filter="fade">
                                      <p:cBhvr>
                                        <p:cTn id="354" dur="500"/>
                                        <p:tgtEl>
                                          <p:spTgt spid="2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253"/>
                                        </p:tgtEl>
                                        <p:attrNameLst>
                                          <p:attrName>style.visibility</p:attrName>
                                        </p:attrNameLst>
                                      </p:cBhvr>
                                      <p:to>
                                        <p:strVal val="visible"/>
                                      </p:to>
                                    </p:set>
                                    <p:animEffect transition="in" filter="fade">
                                      <p:cBhvr>
                                        <p:cTn id="357" dur="500"/>
                                        <p:tgtEl>
                                          <p:spTgt spid="253"/>
                                        </p:tgtEl>
                                      </p:cBhvr>
                                    </p:animEffect>
                                  </p:childTnLst>
                                </p:cTn>
                              </p:par>
                            </p:childTnLst>
                          </p:cTn>
                        </p:par>
                        <p:par>
                          <p:cTn id="358" fill="hold">
                            <p:stCondLst>
                              <p:cond delay="1000"/>
                            </p:stCondLst>
                            <p:childTnLst>
                              <p:par>
                                <p:cTn id="359" presetID="10" presetClass="entr" presetSubtype="0" fill="hold" nodeType="afterEffect">
                                  <p:stCondLst>
                                    <p:cond delay="0"/>
                                  </p:stCondLst>
                                  <p:childTnLst>
                                    <p:set>
                                      <p:cBhvr>
                                        <p:cTn id="360" dur="1" fill="hold">
                                          <p:stCondLst>
                                            <p:cond delay="0"/>
                                          </p:stCondLst>
                                        </p:cTn>
                                        <p:tgtEl>
                                          <p:spTgt spid="90"/>
                                        </p:tgtEl>
                                        <p:attrNameLst>
                                          <p:attrName>style.visibility</p:attrName>
                                        </p:attrNameLst>
                                      </p:cBhvr>
                                      <p:to>
                                        <p:strVal val="visible"/>
                                      </p:to>
                                    </p:set>
                                    <p:animEffect transition="in" filter="fade">
                                      <p:cBhvr>
                                        <p:cTn id="361" dur="500"/>
                                        <p:tgtEl>
                                          <p:spTgt spid="90"/>
                                        </p:tgtEl>
                                      </p:cBhvr>
                                    </p:animEffect>
                                  </p:childTnLst>
                                </p:cTn>
                              </p:par>
                              <p:par>
                                <p:cTn id="362" presetID="10" presetClass="entr" presetSubtype="0" fill="hold" nodeType="withEffect">
                                  <p:stCondLst>
                                    <p:cond delay="0"/>
                                  </p:stCondLst>
                                  <p:childTnLst>
                                    <p:set>
                                      <p:cBhvr>
                                        <p:cTn id="363" dur="1" fill="hold">
                                          <p:stCondLst>
                                            <p:cond delay="0"/>
                                          </p:stCondLst>
                                        </p:cTn>
                                        <p:tgtEl>
                                          <p:spTgt spid="89"/>
                                        </p:tgtEl>
                                        <p:attrNameLst>
                                          <p:attrName>style.visibility</p:attrName>
                                        </p:attrNameLst>
                                      </p:cBhvr>
                                      <p:to>
                                        <p:strVal val="visible"/>
                                      </p:to>
                                    </p:set>
                                    <p:animEffect transition="in" filter="fade">
                                      <p:cBhvr>
                                        <p:cTn id="364" dur="500"/>
                                        <p:tgtEl>
                                          <p:spTgt spid="89"/>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87"/>
                                        </p:tgtEl>
                                        <p:attrNameLst>
                                          <p:attrName>style.visibility</p:attrName>
                                        </p:attrNameLst>
                                      </p:cBhvr>
                                      <p:to>
                                        <p:strVal val="visible"/>
                                      </p:to>
                                    </p:set>
                                    <p:animEffect transition="in" filter="fade">
                                      <p:cBhvr>
                                        <p:cTn id="367" dur="500"/>
                                        <p:tgtEl>
                                          <p:spTgt spid="87"/>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93"/>
                                        </p:tgtEl>
                                        <p:attrNameLst>
                                          <p:attrName>style.visibility</p:attrName>
                                        </p:attrNameLst>
                                      </p:cBhvr>
                                      <p:to>
                                        <p:strVal val="visible"/>
                                      </p:to>
                                    </p:set>
                                    <p:animEffect transition="in" filter="fade">
                                      <p:cBhvr>
                                        <p:cTn id="370" dur="500"/>
                                        <p:tgtEl>
                                          <p:spTgt spid="93"/>
                                        </p:tgtEl>
                                      </p:cBhvr>
                                    </p:animEffect>
                                  </p:childTnLst>
                                </p:cTn>
                              </p:par>
                              <p:par>
                                <p:cTn id="371" presetID="10" presetClass="entr" presetSubtype="0" fill="hold" nodeType="withEffect">
                                  <p:stCondLst>
                                    <p:cond delay="0"/>
                                  </p:stCondLst>
                                  <p:childTnLst>
                                    <p:set>
                                      <p:cBhvr>
                                        <p:cTn id="372" dur="1" fill="hold">
                                          <p:stCondLst>
                                            <p:cond delay="0"/>
                                          </p:stCondLst>
                                        </p:cTn>
                                        <p:tgtEl>
                                          <p:spTgt spid="88"/>
                                        </p:tgtEl>
                                        <p:attrNameLst>
                                          <p:attrName>style.visibility</p:attrName>
                                        </p:attrNameLst>
                                      </p:cBhvr>
                                      <p:to>
                                        <p:strVal val="visible"/>
                                      </p:to>
                                    </p:set>
                                    <p:animEffect transition="in" filter="fade">
                                      <p:cBhvr>
                                        <p:cTn id="373" dur="500"/>
                                        <p:tgtEl>
                                          <p:spTgt spid="88"/>
                                        </p:tgtEl>
                                      </p:cBhvr>
                                    </p:animEffect>
                                  </p:childTnLst>
                                </p:cTn>
                              </p:par>
                            </p:childTnLst>
                          </p:cTn>
                        </p:par>
                        <p:par>
                          <p:cTn id="374" fill="hold">
                            <p:stCondLst>
                              <p:cond delay="1500"/>
                            </p:stCondLst>
                            <p:childTnLst>
                              <p:par>
                                <p:cTn id="375" presetID="10" presetClass="entr" presetSubtype="0" fill="hold" grpId="0" nodeType="afterEffect">
                                  <p:stCondLst>
                                    <p:cond delay="0"/>
                                  </p:stCondLst>
                                  <p:childTnLst>
                                    <p:set>
                                      <p:cBhvr>
                                        <p:cTn id="376" dur="1" fill="hold">
                                          <p:stCondLst>
                                            <p:cond delay="0"/>
                                          </p:stCondLst>
                                        </p:cTn>
                                        <p:tgtEl>
                                          <p:spTgt spid="248"/>
                                        </p:tgtEl>
                                        <p:attrNameLst>
                                          <p:attrName>style.visibility</p:attrName>
                                        </p:attrNameLst>
                                      </p:cBhvr>
                                      <p:to>
                                        <p:strVal val="visible"/>
                                      </p:to>
                                    </p:set>
                                    <p:animEffect transition="in" filter="fade">
                                      <p:cBhvr>
                                        <p:cTn id="37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2" grpId="0" animBg="1"/>
      <p:bldP spid="45" grpId="0" animBg="1"/>
      <p:bldP spid="48" grpId="0" animBg="1"/>
      <p:bldP spid="50" grpId="0" animBg="1"/>
      <p:bldP spid="53" grpId="0" animBg="1"/>
      <p:bldP spid="54" grpId="0" animBg="1"/>
      <p:bldP spid="55" grpId="0" animBg="1"/>
      <p:bldP spid="59" grpId="0" animBg="1"/>
      <p:bldP spid="60" grpId="0" animBg="1"/>
      <p:bldP spid="63" grpId="0" animBg="1"/>
      <p:bldP spid="65" grpId="0" animBg="1"/>
      <p:bldP spid="67" grpId="0" animBg="1"/>
      <p:bldP spid="70" grpId="0" animBg="1"/>
      <p:bldP spid="73" grpId="0" animBg="1"/>
      <p:bldP spid="76" grpId="0" animBg="1"/>
      <p:bldP spid="79" grpId="0" animBg="1"/>
      <p:bldP spid="82" grpId="0" animBg="1"/>
      <p:bldP spid="87" grpId="0" animBg="1"/>
      <p:bldP spid="91" grpId="0"/>
      <p:bldP spid="92" grpId="0"/>
      <p:bldP spid="93" grpId="0"/>
      <p:bldP spid="94" grpId="0"/>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33" grpId="0"/>
      <p:bldP spid="234" grpId="0"/>
      <p:bldP spid="238" grpId="0" animBg="1"/>
      <p:bldP spid="238" grpId="1" animBg="1"/>
      <p:bldP spid="239" grpId="0" animBg="1"/>
      <p:bldP spid="239" grpId="1" animBg="1"/>
      <p:bldP spid="240" grpId="0" animBg="1"/>
      <p:bldP spid="240" grpId="1" animBg="1"/>
      <p:bldP spid="241" grpId="0" animBg="1"/>
      <p:bldP spid="241" grpId="1" animBg="1"/>
      <p:bldP spid="242" grpId="0"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9" grpId="0" animBg="1"/>
      <p:bldP spid="249" grpId="1" animBg="1"/>
      <p:bldP spid="250" grpId="0"/>
      <p:bldP spid="251" grpId="0"/>
      <p:bldP spid="252" grpId="0"/>
      <p:bldP spid="253" grpId="0"/>
      <p:bldP spid="254" grpId="0"/>
      <p:bldP spid="261" grpId="0"/>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C44B2BD8-910C-41ED-8341-BD2C78A9D4AC}"/>
                  </a:ext>
                </a:extLst>
              </p:cNvPr>
              <p:cNvSpPr>
                <a:spLocks noGrp="1"/>
              </p:cNvSpPr>
              <p:nvPr>
                <p:ph type="title"/>
              </p:nvPr>
            </p:nvSpPr>
            <p:spPr/>
            <p:txBody>
              <a:bodyPr/>
              <a:lstStyle/>
              <a:p>
                <a:r>
                  <a:rPr lang="en-US" altLang="zh-CN" dirty="0"/>
                  <a:t>Constraints of Partition Scheme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zh-CN" altLang="en-US" dirty="0"/>
              </a:p>
            </p:txBody>
          </p:sp>
        </mc:Choice>
        <mc:Fallback xmlns="">
          <p:sp>
            <p:nvSpPr>
              <p:cNvPr id="2" name="标题 1">
                <a:extLst>
                  <a:ext uri="{FF2B5EF4-FFF2-40B4-BE49-F238E27FC236}">
                    <a16:creationId xmlns:a16="http://schemas.microsoft.com/office/drawing/2014/main" id="{C44B2BD8-910C-41ED-8341-BD2C78A9D4AC}"/>
                  </a:ext>
                </a:extLst>
              </p:cNvPr>
              <p:cNvSpPr>
                <a:spLocks noGrp="1" noRot="1" noChangeAspect="1" noMove="1" noResize="1" noEditPoints="1" noAdjustHandles="1" noChangeArrowheads="1" noChangeShapeType="1" noTextEdit="1"/>
              </p:cNvSpPr>
              <p:nvPr>
                <p:ph type="title"/>
              </p:nvPr>
            </p:nvSpPr>
            <p:spPr>
              <a:blipFill>
                <a:blip r:embed="rId5"/>
                <a:stretch>
                  <a:fillRect l="-21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内容占位符 64">
                <a:extLst>
                  <a:ext uri="{FF2B5EF4-FFF2-40B4-BE49-F238E27FC236}">
                    <a16:creationId xmlns:a16="http://schemas.microsoft.com/office/drawing/2014/main" id="{87DFCA94-995F-49CF-8B2D-1F745F7C8D6D}"/>
                  </a:ext>
                </a:extLst>
              </p:cNvPr>
              <p:cNvSpPr>
                <a:spLocks noGrp="1"/>
              </p:cNvSpPr>
              <p:nvPr>
                <p:ph idx="1"/>
              </p:nvPr>
            </p:nvSpPr>
            <p:spPr>
              <a:xfrm>
                <a:off x="218661" y="1458072"/>
                <a:ext cx="11718235" cy="1575214"/>
              </a:xfrm>
            </p:spPr>
            <p:txBody>
              <a:bodyPr/>
              <a:lstStyle/>
              <a:p>
                <a:r>
                  <a:rPr lang="en-US" altLang="zh-CN" b="1" dirty="0"/>
                  <a:t>Connectivity:</a:t>
                </a:r>
                <a:r>
                  <a:rPr lang="en-US" altLang="zh-CN" dirty="0"/>
                  <a:t> both </a:t>
                </a:r>
                <a14:m>
                  <m:oMath xmlns:m="http://schemas.openxmlformats.org/officeDocument/2006/math">
                    <m:r>
                      <a:rPr lang="en-US" altLang="zh-CN" b="0" i="1" smtClean="0">
                        <a:latin typeface="Cambria Math" panose="02040503050406030204" pitchFamily="18" charset="0"/>
                      </a:rPr>
                      <m:t>𝑆</m:t>
                    </m:r>
                  </m:oMath>
                </a14:m>
                <a:r>
                  <a:rPr lang="zh-CN" altLang="en-US" dirty="0"/>
                  <a:t> </a:t>
                </a:r>
                <a:r>
                  <a:rPr lang="en-US" altLang="zh-CN" dirty="0"/>
                  <a:t>and </a:t>
                </a:r>
                <a14:m>
                  <m:oMath xmlns:m="http://schemas.openxmlformats.org/officeDocument/2006/math">
                    <m:r>
                      <a:rPr lang="en-US" altLang="zh-CN" b="0" i="1" smtClean="0">
                        <a:latin typeface="Cambria Math" panose="02040503050406030204" pitchFamily="18" charset="0"/>
                      </a:rPr>
                      <m:t>𝐴</m:t>
                    </m:r>
                  </m:oMath>
                </a14:m>
                <a:r>
                  <a:rPr lang="zh-CN" altLang="en-US" dirty="0"/>
                  <a:t> </a:t>
                </a:r>
                <a:r>
                  <a:rPr lang="en-US" altLang="zh-CN" dirty="0"/>
                  <a:t>should be (weakly) connected. </a:t>
                </a:r>
              </a:p>
              <a:p>
                <a:r>
                  <a:rPr lang="en-US" altLang="zh-CN" b="1" dirty="0"/>
                  <a:t>Convexity:</a:t>
                </a:r>
                <a:r>
                  <a:rPr lang="en-US" altLang="zh-CN" dirty="0"/>
                  <a:t> both </a:t>
                </a:r>
                <a14:m>
                  <m:oMath xmlns:m="http://schemas.openxmlformats.org/officeDocument/2006/math">
                    <m:r>
                      <a:rPr lang="en-US" altLang="zh-CN" b="0" i="1" smtClean="0">
                        <a:latin typeface="Cambria Math" panose="02040503050406030204" pitchFamily="18" charset="0"/>
                      </a:rPr>
                      <m:t>𝑆</m:t>
                    </m:r>
                  </m:oMath>
                </a14:m>
                <a:r>
                  <a:rPr lang="zh-CN" altLang="en-US" dirty="0"/>
                  <a:t> </a:t>
                </a:r>
                <a:r>
                  <a:rPr lang="en-US" altLang="zh-CN" dirty="0"/>
                  <a:t>and </a:t>
                </a:r>
                <a14:m>
                  <m:oMath xmlns:m="http://schemas.openxmlformats.org/officeDocument/2006/math">
                    <m:r>
                      <a:rPr lang="en-US" altLang="zh-CN" b="0" i="1" smtClean="0">
                        <a:latin typeface="Cambria Math" panose="02040503050406030204" pitchFamily="18" charset="0"/>
                      </a:rPr>
                      <m:t>𝐴</m:t>
                    </m:r>
                  </m:oMath>
                </a14:m>
                <a:r>
                  <a:rPr lang="zh-CN" altLang="en-US" dirty="0"/>
                  <a:t> </a:t>
                </a:r>
                <a:r>
                  <a:rPr lang="en-US" altLang="zh-CN" dirty="0"/>
                  <a:t>should be convex (i.e., not depending on outputs)</a:t>
                </a:r>
              </a:p>
              <a:p>
                <a:r>
                  <a:rPr lang="en-US" altLang="zh-CN" b="1" dirty="0"/>
                  <a:t>Non-redundancy:</a:t>
                </a:r>
                <a:r>
                  <a:rPr lang="en-US" altLang="zh-CN" dirty="0"/>
                  <a:t> each</a:t>
                </a:r>
                <a:r>
                  <a:rPr lang="zh-CN" altLang="en-US" dirty="0"/>
                  <a:t> </a:t>
                </a:r>
                <a:r>
                  <a:rPr lang="en-US" altLang="zh-CN" dirty="0"/>
                  <a:t>edge</a:t>
                </a:r>
                <a:r>
                  <a:rPr lang="zh-CN" altLang="en-US" dirty="0"/>
                  <a:t> </a:t>
                </a:r>
                <a:r>
                  <a:rPr lang="en-US" altLang="zh-CN" dirty="0"/>
                  <a:t>in</a:t>
                </a:r>
                <a:r>
                  <a:rPr lang="zh-CN" altLang="en-US" dirty="0"/>
                  <a:t> </a:t>
                </a:r>
                <a14:m>
                  <m:oMath xmlns:m="http://schemas.openxmlformats.org/officeDocument/2006/math">
                    <m:r>
                      <a:rPr lang="en-US" altLang="zh-CN" b="0" i="1" smtClean="0">
                        <a:latin typeface="Cambria Math" panose="02040503050406030204" pitchFamily="18" charset="0"/>
                      </a:rPr>
                      <m:t>𝑆</m:t>
                    </m:r>
                  </m:oMath>
                </a14:m>
                <a:r>
                  <a:rPr lang="en-US" altLang="zh-CN" dirty="0"/>
                  <a:t> should have corresponding edge in </a:t>
                </a:r>
                <a14:m>
                  <m:oMath xmlns:m="http://schemas.openxmlformats.org/officeDocument/2006/math">
                    <m:r>
                      <a:rPr lang="en-US" altLang="zh-CN" b="0" i="1" smtClean="0">
                        <a:latin typeface="Cambria Math" panose="02040503050406030204" pitchFamily="18" charset="0"/>
                      </a:rPr>
                      <m:t>𝐴</m:t>
                    </m:r>
                  </m:oMath>
                </a14:m>
                <a:endParaRPr lang="en-US" altLang="zh-CN" dirty="0"/>
              </a:p>
            </p:txBody>
          </p:sp>
        </mc:Choice>
        <mc:Fallback xmlns="">
          <p:sp>
            <p:nvSpPr>
              <p:cNvPr id="65" name="内容占位符 64">
                <a:extLst>
                  <a:ext uri="{FF2B5EF4-FFF2-40B4-BE49-F238E27FC236}">
                    <a16:creationId xmlns:a16="http://schemas.microsoft.com/office/drawing/2014/main" id="{87DFCA94-995F-49CF-8B2D-1F745F7C8D6D}"/>
                  </a:ext>
                </a:extLst>
              </p:cNvPr>
              <p:cNvSpPr>
                <a:spLocks noGrp="1" noRot="1" noChangeAspect="1" noMove="1" noResize="1" noEditPoints="1" noAdjustHandles="1" noChangeArrowheads="1" noChangeShapeType="1" noTextEdit="1"/>
              </p:cNvSpPr>
              <p:nvPr>
                <p:ph idx="1"/>
              </p:nvPr>
            </p:nvSpPr>
            <p:spPr>
              <a:xfrm>
                <a:off x="218661" y="1458072"/>
                <a:ext cx="11718235" cy="1575214"/>
              </a:xfrm>
              <a:blipFill>
                <a:blip r:embed="rId6"/>
                <a:stretch>
                  <a:fillRect l="-937" t="-6178" b="-5792"/>
                </a:stretch>
              </a:blipFill>
            </p:spPr>
            <p:txBody>
              <a:bodyPr/>
              <a:lstStyle/>
              <a:p>
                <a:r>
                  <a:rPr lang="zh-CN" altLang="en-US">
                    <a:noFill/>
                  </a:rPr>
                  <a:t> </a:t>
                </a:r>
              </a:p>
            </p:txBody>
          </p:sp>
        </mc:Fallback>
      </mc:AlternateContent>
      <p:grpSp>
        <p:nvGrpSpPr>
          <p:cNvPr id="131" name="组合 130">
            <a:extLst>
              <a:ext uri="{FF2B5EF4-FFF2-40B4-BE49-F238E27FC236}">
                <a16:creationId xmlns:a16="http://schemas.microsoft.com/office/drawing/2014/main" id="{86B44541-5DBA-423D-BC63-DFE7DB91E35F}"/>
              </a:ext>
            </a:extLst>
          </p:cNvPr>
          <p:cNvGrpSpPr/>
          <p:nvPr/>
        </p:nvGrpSpPr>
        <p:grpSpPr>
          <a:xfrm>
            <a:off x="1421924" y="3304780"/>
            <a:ext cx="9348153" cy="2681723"/>
            <a:chOff x="1479866" y="3304780"/>
            <a:chExt cx="9348153" cy="2681723"/>
          </a:xfrm>
        </p:grpSpPr>
        <p:grpSp>
          <p:nvGrpSpPr>
            <p:cNvPr id="128" name="组合 127">
              <a:extLst>
                <a:ext uri="{FF2B5EF4-FFF2-40B4-BE49-F238E27FC236}">
                  <a16:creationId xmlns:a16="http://schemas.microsoft.com/office/drawing/2014/main" id="{EC4D68E5-CEA5-4076-91AB-FE139E5CFA0A}"/>
                </a:ext>
              </a:extLst>
            </p:cNvPr>
            <p:cNvGrpSpPr/>
            <p:nvPr/>
          </p:nvGrpSpPr>
          <p:grpSpPr>
            <a:xfrm>
              <a:off x="1479866" y="3314862"/>
              <a:ext cx="2365331" cy="2670485"/>
              <a:chOff x="2674621" y="3314863"/>
              <a:chExt cx="2122156" cy="2395938"/>
            </a:xfrm>
          </p:grpSpPr>
          <p:sp>
            <p:nvSpPr>
              <p:cNvPr id="66" name="矩形: 圆角 65">
                <a:extLst>
                  <a:ext uri="{FF2B5EF4-FFF2-40B4-BE49-F238E27FC236}">
                    <a16:creationId xmlns:a16="http://schemas.microsoft.com/office/drawing/2014/main" id="{D55E59A3-841B-4C7A-BFD1-624E722A8323}"/>
                  </a:ext>
                </a:extLst>
              </p:cNvPr>
              <p:cNvSpPr/>
              <p:nvPr/>
            </p:nvSpPr>
            <p:spPr>
              <a:xfrm>
                <a:off x="3313493" y="3566059"/>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0</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67" name="矩形: 圆角 66">
                <a:extLst>
                  <a:ext uri="{FF2B5EF4-FFF2-40B4-BE49-F238E27FC236}">
                    <a16:creationId xmlns:a16="http://schemas.microsoft.com/office/drawing/2014/main" id="{F4C99684-BC98-41B1-8157-A94F14DC49E5}"/>
                  </a:ext>
                </a:extLst>
              </p:cNvPr>
              <p:cNvSpPr/>
              <p:nvPr/>
            </p:nvSpPr>
            <p:spPr>
              <a:xfrm>
                <a:off x="3313493" y="419328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1</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68" name="矩形: 圆角 67">
                <a:extLst>
                  <a:ext uri="{FF2B5EF4-FFF2-40B4-BE49-F238E27FC236}">
                    <a16:creationId xmlns:a16="http://schemas.microsoft.com/office/drawing/2014/main" id="{D0138946-C315-4954-AD42-0DABBF3AB7F0}"/>
                  </a:ext>
                </a:extLst>
              </p:cNvPr>
              <p:cNvSpPr/>
              <p:nvPr/>
            </p:nvSpPr>
            <p:spPr>
              <a:xfrm>
                <a:off x="3313493" y="482749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2</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cxnSp>
            <p:nvCxnSpPr>
              <p:cNvPr id="69" name="直接箭头连接符 68">
                <a:extLst>
                  <a:ext uri="{FF2B5EF4-FFF2-40B4-BE49-F238E27FC236}">
                    <a16:creationId xmlns:a16="http://schemas.microsoft.com/office/drawing/2014/main" id="{41802503-C22A-4479-96FF-B8C1C08BBB14}"/>
                  </a:ext>
                </a:extLst>
              </p:cNvPr>
              <p:cNvCxnSpPr>
                <a:stCxn id="66" idx="2"/>
                <a:endCxn id="67" idx="0"/>
              </p:cNvCxnSpPr>
              <p:nvPr/>
            </p:nvCxnSpPr>
            <p:spPr>
              <a:xfrm>
                <a:off x="3480622" y="3881634"/>
                <a:ext cx="0" cy="31165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12EBA3CD-3A47-4A9B-9234-A6253940A442}"/>
                  </a:ext>
                </a:extLst>
              </p:cNvPr>
              <p:cNvCxnSpPr>
                <a:stCxn id="67" idx="2"/>
                <a:endCxn id="68" idx="0"/>
              </p:cNvCxnSpPr>
              <p:nvPr/>
            </p:nvCxnSpPr>
            <p:spPr>
              <a:xfrm>
                <a:off x="3480622" y="4508858"/>
                <a:ext cx="0" cy="31863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7BB3C049-C9A2-4222-B8C7-B7EEABA96470}"/>
                  </a:ext>
                </a:extLst>
              </p:cNvPr>
              <p:cNvSpPr txBox="1"/>
              <p:nvPr/>
            </p:nvSpPr>
            <p:spPr>
              <a:xfrm>
                <a:off x="2674621" y="5395226"/>
                <a:ext cx="2122156" cy="315575"/>
              </a:xfrm>
              <a:prstGeom prst="rect">
                <a:avLst/>
              </a:prstGeom>
              <a:noFill/>
            </p:spPr>
            <p:txBody>
              <a:bodyPr wrap="square" lIns="0" tIns="0" rIns="0" bIns="0" rtlCol="0" anchor="t" anchorCtr="0">
                <a:noAutofit/>
              </a:bodyPr>
              <a:lstStyle/>
              <a:p>
                <a:pPr algn="ctr"/>
                <a:r>
                  <a:rPr lang="en-US" altLang="zh-CN" sz="2000" dirty="0">
                    <a:latin typeface="Calibri" panose="020F0502020204030204" pitchFamily="34" charset="0"/>
                    <a:cs typeface="Calibri" panose="020F0502020204030204" pitchFamily="34" charset="0"/>
                  </a:rPr>
                  <a:t>(a) Not Connected</a:t>
                </a:r>
                <a:endParaRPr lang="zh-CN" altLang="en-US" sz="2000" dirty="0">
                  <a:latin typeface="Calibri" panose="020F0502020204030204" pitchFamily="34" charset="0"/>
                  <a:cs typeface="Calibri" panose="020F0502020204030204" pitchFamily="34" charset="0"/>
                </a:endParaRPr>
              </a:p>
            </p:txBody>
          </p:sp>
          <p:sp>
            <p:nvSpPr>
              <p:cNvPr id="78" name="矩形: 圆角 77">
                <a:extLst>
                  <a:ext uri="{FF2B5EF4-FFF2-40B4-BE49-F238E27FC236}">
                    <a16:creationId xmlns:a16="http://schemas.microsoft.com/office/drawing/2014/main" id="{2BC2AD09-596E-48C5-875A-F6B099FFF3A7}"/>
                  </a:ext>
                </a:extLst>
              </p:cNvPr>
              <p:cNvSpPr/>
              <p:nvPr/>
            </p:nvSpPr>
            <p:spPr>
              <a:xfrm>
                <a:off x="3208858" y="3452766"/>
                <a:ext cx="1053684" cy="1788598"/>
              </a:xfrm>
              <a:prstGeom prst="roundRect">
                <a:avLst/>
              </a:prstGeom>
              <a:noFill/>
              <a:ln w="12700">
                <a:solidFill>
                  <a:schemeClr val="tx1"/>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F3CB992E-F8EA-4BAE-A07E-6F9F97510DFB}"/>
                      </a:ext>
                    </a:extLst>
                  </p:cNvPr>
                  <p:cNvSpPr txBox="1"/>
                  <p:nvPr/>
                </p:nvSpPr>
                <p:spPr>
                  <a:xfrm>
                    <a:off x="2908318" y="3314863"/>
                    <a:ext cx="400928" cy="315575"/>
                  </a:xfrm>
                  <a:prstGeom prst="rect">
                    <a:avLst/>
                  </a:prstGeom>
                  <a:noFill/>
                </p:spPr>
                <p:txBody>
                  <a:bodyPr wrap="square" lIns="0" tIns="0" rIns="0" bIns="0" rtlCol="0" anchor="t" anchorCtr="0">
                    <a:no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panose="020F0502020204030204" pitchFamily="34" charset="0"/>
                            </a:rPr>
                            <m:t>𝑆</m:t>
                          </m:r>
                        </m:oMath>
                      </m:oMathPara>
                    </a14:m>
                    <a:endParaRPr lang="zh-CN" altLang="en-US" sz="2000" dirty="0">
                      <a:latin typeface="Calibri" panose="020F0502020204030204" pitchFamily="34" charset="0"/>
                      <a:cs typeface="Calibri" panose="020F0502020204030204" pitchFamily="34" charset="0"/>
                    </a:endParaRPr>
                  </a:p>
                </p:txBody>
              </p:sp>
            </mc:Choice>
            <mc:Fallback xmlns="">
              <p:sp>
                <p:nvSpPr>
                  <p:cNvPr id="79" name="文本框 78">
                    <a:extLst>
                      <a:ext uri="{FF2B5EF4-FFF2-40B4-BE49-F238E27FC236}">
                        <a16:creationId xmlns:a16="http://schemas.microsoft.com/office/drawing/2014/main" id="{F3CB992E-F8EA-4BAE-A07E-6F9F97510DFB}"/>
                      </a:ext>
                    </a:extLst>
                  </p:cNvPr>
                  <p:cNvSpPr txBox="1">
                    <a:spLocks noRot="1" noChangeAspect="1" noMove="1" noResize="1" noEditPoints="1" noAdjustHandles="1" noChangeArrowheads="1" noChangeShapeType="1" noTextEdit="1"/>
                  </p:cNvSpPr>
                  <p:nvPr/>
                </p:nvSpPr>
                <p:spPr>
                  <a:xfrm>
                    <a:off x="2908318" y="3314863"/>
                    <a:ext cx="400928" cy="315575"/>
                  </a:xfrm>
                  <a:prstGeom prst="rect">
                    <a:avLst/>
                  </a:prstGeom>
                  <a:blipFill>
                    <a:blip r:embed="rId7"/>
                    <a:stretch>
                      <a:fillRect/>
                    </a:stretch>
                  </a:blipFill>
                </p:spPr>
                <p:txBody>
                  <a:bodyPr/>
                  <a:lstStyle/>
                  <a:p>
                    <a:r>
                      <a:rPr lang="zh-CN" altLang="en-US">
                        <a:noFill/>
                      </a:rPr>
                      <a:t> </a:t>
                    </a:r>
                  </a:p>
                </p:txBody>
              </p:sp>
            </mc:Fallback>
          </mc:AlternateContent>
          <p:cxnSp>
            <p:nvCxnSpPr>
              <p:cNvPr id="87" name="直接箭头连接符 86">
                <a:extLst>
                  <a:ext uri="{FF2B5EF4-FFF2-40B4-BE49-F238E27FC236}">
                    <a16:creationId xmlns:a16="http://schemas.microsoft.com/office/drawing/2014/main" id="{1D57922D-9E3A-468B-AA2E-92775D69D532}"/>
                  </a:ext>
                </a:extLst>
              </p:cNvPr>
              <p:cNvCxnSpPr>
                <a:stCxn id="68" idx="2"/>
              </p:cNvCxnSpPr>
              <p:nvPr/>
            </p:nvCxnSpPr>
            <p:spPr>
              <a:xfrm>
                <a:off x="3480622" y="5143068"/>
                <a:ext cx="0" cy="20242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ACBC94C3-E0F5-4187-B671-CCE2943278FC}"/>
                  </a:ext>
                </a:extLst>
              </p:cNvPr>
              <p:cNvCxnSpPr>
                <a:endCxn id="66" idx="0"/>
              </p:cNvCxnSpPr>
              <p:nvPr/>
            </p:nvCxnSpPr>
            <p:spPr>
              <a:xfrm>
                <a:off x="3480622" y="3315481"/>
                <a:ext cx="0" cy="250578"/>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89" name="矩形: 圆角 88">
                <a:extLst>
                  <a:ext uri="{FF2B5EF4-FFF2-40B4-BE49-F238E27FC236}">
                    <a16:creationId xmlns:a16="http://schemas.microsoft.com/office/drawing/2014/main" id="{918ECFF4-C4B9-4A71-9667-C7FE3AA8D048}"/>
                  </a:ext>
                </a:extLst>
              </p:cNvPr>
              <p:cNvSpPr/>
              <p:nvPr/>
            </p:nvSpPr>
            <p:spPr>
              <a:xfrm>
                <a:off x="3813618" y="3566059"/>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3</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90" name="矩形: 圆角 89">
                <a:extLst>
                  <a:ext uri="{FF2B5EF4-FFF2-40B4-BE49-F238E27FC236}">
                    <a16:creationId xmlns:a16="http://schemas.microsoft.com/office/drawing/2014/main" id="{9C110527-0A5D-4493-A992-48B6961A87DC}"/>
                  </a:ext>
                </a:extLst>
              </p:cNvPr>
              <p:cNvSpPr/>
              <p:nvPr/>
            </p:nvSpPr>
            <p:spPr>
              <a:xfrm>
                <a:off x="3813618" y="419328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4</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91" name="矩形: 圆角 90">
                <a:extLst>
                  <a:ext uri="{FF2B5EF4-FFF2-40B4-BE49-F238E27FC236}">
                    <a16:creationId xmlns:a16="http://schemas.microsoft.com/office/drawing/2014/main" id="{275C9599-13C2-4929-97F2-527D8B59CB73}"/>
                  </a:ext>
                </a:extLst>
              </p:cNvPr>
              <p:cNvSpPr/>
              <p:nvPr/>
            </p:nvSpPr>
            <p:spPr>
              <a:xfrm>
                <a:off x="3813618" y="482749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5</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cxnSp>
            <p:nvCxnSpPr>
              <p:cNvPr id="92" name="直接箭头连接符 91">
                <a:extLst>
                  <a:ext uri="{FF2B5EF4-FFF2-40B4-BE49-F238E27FC236}">
                    <a16:creationId xmlns:a16="http://schemas.microsoft.com/office/drawing/2014/main" id="{1E013E3C-671B-4911-84F7-5F7C041E27CF}"/>
                  </a:ext>
                </a:extLst>
              </p:cNvPr>
              <p:cNvCxnSpPr>
                <a:stCxn id="89" idx="2"/>
                <a:endCxn id="90" idx="0"/>
              </p:cNvCxnSpPr>
              <p:nvPr/>
            </p:nvCxnSpPr>
            <p:spPr>
              <a:xfrm>
                <a:off x="3980747" y="3881634"/>
                <a:ext cx="0" cy="31165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975AD8A7-195A-4A89-A72A-DCF4057551B9}"/>
                  </a:ext>
                </a:extLst>
              </p:cNvPr>
              <p:cNvCxnSpPr>
                <a:stCxn id="90" idx="2"/>
                <a:endCxn id="91" idx="0"/>
              </p:cNvCxnSpPr>
              <p:nvPr/>
            </p:nvCxnSpPr>
            <p:spPr>
              <a:xfrm>
                <a:off x="3980747" y="4508858"/>
                <a:ext cx="0" cy="31863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6DADCAB4-68C6-49B4-8D9E-C8639C40F266}"/>
                  </a:ext>
                </a:extLst>
              </p:cNvPr>
              <p:cNvCxnSpPr>
                <a:stCxn id="91" idx="2"/>
              </p:cNvCxnSpPr>
              <p:nvPr/>
            </p:nvCxnSpPr>
            <p:spPr>
              <a:xfrm>
                <a:off x="3980747" y="5143068"/>
                <a:ext cx="0" cy="20242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B6713E3E-AAAB-426A-ACD8-577A5AE7FEB6}"/>
                  </a:ext>
                </a:extLst>
              </p:cNvPr>
              <p:cNvCxnSpPr>
                <a:endCxn id="89" idx="0"/>
              </p:cNvCxnSpPr>
              <p:nvPr/>
            </p:nvCxnSpPr>
            <p:spPr>
              <a:xfrm>
                <a:off x="3980747" y="3315481"/>
                <a:ext cx="0" cy="250578"/>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9" name="组合 128">
              <a:extLst>
                <a:ext uri="{FF2B5EF4-FFF2-40B4-BE49-F238E27FC236}">
                  <a16:creationId xmlns:a16="http://schemas.microsoft.com/office/drawing/2014/main" id="{154F3F9D-3960-4A91-B8FA-186D45D993D8}"/>
                </a:ext>
              </a:extLst>
            </p:cNvPr>
            <p:cNvGrpSpPr/>
            <p:nvPr/>
          </p:nvGrpSpPr>
          <p:grpSpPr>
            <a:xfrm>
              <a:off x="4633895" y="3304780"/>
              <a:ext cx="2182280" cy="2681723"/>
              <a:chOff x="4560902" y="3304781"/>
              <a:chExt cx="1957924" cy="2406020"/>
            </a:xfrm>
          </p:grpSpPr>
          <p:sp>
            <p:nvSpPr>
              <p:cNvPr id="72" name="矩形: 圆角 71">
                <a:extLst>
                  <a:ext uri="{FF2B5EF4-FFF2-40B4-BE49-F238E27FC236}">
                    <a16:creationId xmlns:a16="http://schemas.microsoft.com/office/drawing/2014/main" id="{D9A99F9D-BAC9-4817-977D-F9116EDA6806}"/>
                  </a:ext>
                </a:extLst>
              </p:cNvPr>
              <p:cNvSpPr/>
              <p:nvPr/>
            </p:nvSpPr>
            <p:spPr>
              <a:xfrm>
                <a:off x="5017831" y="3566059"/>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chorCtr="0">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0</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73" name="矩形: 圆角 72">
                <a:extLst>
                  <a:ext uri="{FF2B5EF4-FFF2-40B4-BE49-F238E27FC236}">
                    <a16:creationId xmlns:a16="http://schemas.microsoft.com/office/drawing/2014/main" id="{BF20DFCE-C7E7-4873-A9BB-23B31AAEC56F}"/>
                  </a:ext>
                </a:extLst>
              </p:cNvPr>
              <p:cNvSpPr/>
              <p:nvPr/>
            </p:nvSpPr>
            <p:spPr>
              <a:xfrm>
                <a:off x="5017831" y="419328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chorCtr="0">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1</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74" name="矩形: 圆角 73">
                <a:extLst>
                  <a:ext uri="{FF2B5EF4-FFF2-40B4-BE49-F238E27FC236}">
                    <a16:creationId xmlns:a16="http://schemas.microsoft.com/office/drawing/2014/main" id="{D53CABA1-9AB1-475D-9880-3CFD9AE49A43}"/>
                  </a:ext>
                </a:extLst>
              </p:cNvPr>
              <p:cNvSpPr/>
              <p:nvPr/>
            </p:nvSpPr>
            <p:spPr>
              <a:xfrm>
                <a:off x="5017831" y="482749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chorCtr="0">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3</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cxnSp>
            <p:nvCxnSpPr>
              <p:cNvPr id="75" name="直接箭头连接符 74">
                <a:extLst>
                  <a:ext uri="{FF2B5EF4-FFF2-40B4-BE49-F238E27FC236}">
                    <a16:creationId xmlns:a16="http://schemas.microsoft.com/office/drawing/2014/main" id="{3F22473B-4FD1-4572-ACE6-A9D45D34A871}"/>
                  </a:ext>
                </a:extLst>
              </p:cNvPr>
              <p:cNvCxnSpPr>
                <a:stCxn id="72" idx="2"/>
                <a:endCxn id="73" idx="0"/>
              </p:cNvCxnSpPr>
              <p:nvPr/>
            </p:nvCxnSpPr>
            <p:spPr>
              <a:xfrm>
                <a:off x="5184959" y="3881634"/>
                <a:ext cx="0" cy="31165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DEFEC12C-78B3-4B5F-ACB9-746A3560ED7A}"/>
                  </a:ext>
                </a:extLst>
              </p:cNvPr>
              <p:cNvCxnSpPr>
                <a:stCxn id="73" idx="2"/>
                <a:endCxn id="74" idx="0"/>
              </p:cNvCxnSpPr>
              <p:nvPr/>
            </p:nvCxnSpPr>
            <p:spPr>
              <a:xfrm>
                <a:off x="5184959" y="4508858"/>
                <a:ext cx="0" cy="31863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9D1A6BD2-9ED0-4836-B5B8-6352A4007E3D}"/>
                  </a:ext>
                </a:extLst>
              </p:cNvPr>
              <p:cNvSpPr txBox="1"/>
              <p:nvPr/>
            </p:nvSpPr>
            <p:spPr>
              <a:xfrm>
                <a:off x="4791283" y="5395226"/>
                <a:ext cx="1588310" cy="315575"/>
              </a:xfrm>
              <a:prstGeom prst="rect">
                <a:avLst/>
              </a:prstGeom>
              <a:noFill/>
            </p:spPr>
            <p:txBody>
              <a:bodyPr wrap="square" lIns="0" tIns="0" rIns="0" bIns="0" rtlCol="0" anchor="t" anchorCtr="0">
                <a:noAutofit/>
              </a:bodyPr>
              <a:lstStyle/>
              <a:p>
                <a:pPr algn="ctr"/>
                <a:r>
                  <a:rPr lang="en-US" altLang="zh-CN" sz="2000" dirty="0">
                    <a:latin typeface="Calibri" panose="020F0502020204030204" pitchFamily="34" charset="0"/>
                    <a:cs typeface="Calibri" panose="020F0502020204030204" pitchFamily="34" charset="0"/>
                  </a:rPr>
                  <a:t>(b) Not Convex</a:t>
                </a:r>
              </a:p>
            </p:txBody>
          </p:sp>
          <p:sp>
            <p:nvSpPr>
              <p:cNvPr id="80" name="矩形: 圆角 79">
                <a:extLst>
                  <a:ext uri="{FF2B5EF4-FFF2-40B4-BE49-F238E27FC236}">
                    <a16:creationId xmlns:a16="http://schemas.microsoft.com/office/drawing/2014/main" id="{FEC9F96E-74C6-4BFD-BC5C-79112393D7B7}"/>
                  </a:ext>
                </a:extLst>
              </p:cNvPr>
              <p:cNvSpPr/>
              <p:nvPr/>
            </p:nvSpPr>
            <p:spPr>
              <a:xfrm>
                <a:off x="5625052" y="419328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chorCtr="0">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2</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cxnSp>
            <p:nvCxnSpPr>
              <p:cNvPr id="81" name="直接箭头连接符 80">
                <a:extLst>
                  <a:ext uri="{FF2B5EF4-FFF2-40B4-BE49-F238E27FC236}">
                    <a16:creationId xmlns:a16="http://schemas.microsoft.com/office/drawing/2014/main" id="{57B9F6EC-AFC8-4401-BCAF-9D1A07983A4D}"/>
                  </a:ext>
                </a:extLst>
              </p:cNvPr>
              <p:cNvCxnSpPr>
                <a:stCxn id="72" idx="2"/>
                <a:endCxn id="80" idx="0"/>
              </p:cNvCxnSpPr>
              <p:nvPr/>
            </p:nvCxnSpPr>
            <p:spPr>
              <a:xfrm>
                <a:off x="5184959" y="3881634"/>
                <a:ext cx="607221" cy="31165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2BA3228C-183C-4771-8A4C-60B1610F3920}"/>
                  </a:ext>
                </a:extLst>
              </p:cNvPr>
              <p:cNvCxnSpPr>
                <a:stCxn id="80" idx="2"/>
                <a:endCxn id="74" idx="0"/>
              </p:cNvCxnSpPr>
              <p:nvPr/>
            </p:nvCxnSpPr>
            <p:spPr>
              <a:xfrm flipH="1">
                <a:off x="5184959" y="4508858"/>
                <a:ext cx="607221" cy="31863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83" name="矩形: 圆角 82">
                <a:extLst>
                  <a:ext uri="{FF2B5EF4-FFF2-40B4-BE49-F238E27FC236}">
                    <a16:creationId xmlns:a16="http://schemas.microsoft.com/office/drawing/2014/main" id="{B17659E9-42FE-451C-85B4-24F6CE3E4BAE}"/>
                  </a:ext>
                </a:extLst>
              </p:cNvPr>
              <p:cNvSpPr/>
              <p:nvPr/>
            </p:nvSpPr>
            <p:spPr>
              <a:xfrm>
                <a:off x="4893901" y="3452766"/>
                <a:ext cx="607221" cy="1790560"/>
              </a:xfrm>
              <a:prstGeom prst="roundRect">
                <a:avLst/>
              </a:prstGeom>
              <a:noFill/>
              <a:ln w="12700">
                <a:solidFill>
                  <a:schemeClr val="tx1"/>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05C0F89E-6A43-4AF4-9888-B99F1B340E7E}"/>
                      </a:ext>
                    </a:extLst>
                  </p:cNvPr>
                  <p:cNvSpPr txBox="1"/>
                  <p:nvPr/>
                </p:nvSpPr>
                <p:spPr>
                  <a:xfrm>
                    <a:off x="4560902" y="3304781"/>
                    <a:ext cx="400928" cy="315575"/>
                  </a:xfrm>
                  <a:prstGeom prst="rect">
                    <a:avLst/>
                  </a:prstGeom>
                  <a:noFill/>
                </p:spPr>
                <p:txBody>
                  <a:bodyPr wrap="square" lIns="0" tIns="0" rIns="0" bIns="0" rtlCol="0" anchor="t" anchorCtr="0">
                    <a:no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panose="020F0502020204030204" pitchFamily="34" charset="0"/>
                            </a:rPr>
                            <m:t>𝑆</m:t>
                          </m:r>
                        </m:oMath>
                      </m:oMathPara>
                    </a14:m>
                    <a:endParaRPr lang="zh-CN" altLang="en-US" sz="2000" dirty="0">
                      <a:latin typeface="Calibri" panose="020F0502020204030204" pitchFamily="34" charset="0"/>
                      <a:cs typeface="Calibri" panose="020F0502020204030204" pitchFamily="34" charset="0"/>
                    </a:endParaRPr>
                  </a:p>
                </p:txBody>
              </p:sp>
            </mc:Choice>
            <mc:Fallback xmlns="">
              <p:sp>
                <p:nvSpPr>
                  <p:cNvPr id="84" name="文本框 83">
                    <a:extLst>
                      <a:ext uri="{FF2B5EF4-FFF2-40B4-BE49-F238E27FC236}">
                        <a16:creationId xmlns:a16="http://schemas.microsoft.com/office/drawing/2014/main" id="{05C0F89E-6A43-4AF4-9888-B99F1B340E7E}"/>
                      </a:ext>
                    </a:extLst>
                  </p:cNvPr>
                  <p:cNvSpPr txBox="1">
                    <a:spLocks noRot="1" noChangeAspect="1" noMove="1" noResize="1" noEditPoints="1" noAdjustHandles="1" noChangeArrowheads="1" noChangeShapeType="1" noTextEdit="1"/>
                  </p:cNvSpPr>
                  <p:nvPr/>
                </p:nvSpPr>
                <p:spPr>
                  <a:xfrm>
                    <a:off x="4560902" y="3304781"/>
                    <a:ext cx="400928" cy="315575"/>
                  </a:xfrm>
                  <a:prstGeom prst="rect">
                    <a:avLst/>
                  </a:prstGeom>
                  <a:blipFill>
                    <a:blip r:embed="rId8"/>
                    <a:stretch>
                      <a:fillRect/>
                    </a:stretch>
                  </a:blipFill>
                </p:spPr>
                <p:txBody>
                  <a:bodyPr/>
                  <a:lstStyle/>
                  <a:p>
                    <a:r>
                      <a:rPr lang="zh-CN" altLang="en-US">
                        <a:noFill/>
                      </a:rPr>
                      <a:t> </a:t>
                    </a:r>
                  </a:p>
                </p:txBody>
              </p:sp>
            </mc:Fallback>
          </mc:AlternateContent>
          <p:cxnSp>
            <p:nvCxnSpPr>
              <p:cNvPr id="85" name="直接箭头连接符 84">
                <a:extLst>
                  <a:ext uri="{FF2B5EF4-FFF2-40B4-BE49-F238E27FC236}">
                    <a16:creationId xmlns:a16="http://schemas.microsoft.com/office/drawing/2014/main" id="{9ADABD4E-11CD-44FD-8188-6C4BFF84EFC1}"/>
                  </a:ext>
                </a:extLst>
              </p:cNvPr>
              <p:cNvCxnSpPr>
                <a:endCxn id="72" idx="0"/>
              </p:cNvCxnSpPr>
              <p:nvPr/>
            </p:nvCxnSpPr>
            <p:spPr>
              <a:xfrm>
                <a:off x="5184959" y="3363634"/>
                <a:ext cx="0" cy="20242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D375258C-304A-43E6-B16A-D60710B61299}"/>
                  </a:ext>
                </a:extLst>
              </p:cNvPr>
              <p:cNvCxnSpPr>
                <a:stCxn id="74" idx="2"/>
              </p:cNvCxnSpPr>
              <p:nvPr/>
            </p:nvCxnSpPr>
            <p:spPr>
              <a:xfrm>
                <a:off x="5184959" y="5143068"/>
                <a:ext cx="0" cy="20242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E5637A53-37CD-4C73-8FB0-5BA24D7A1C8D}"/>
                  </a:ext>
                </a:extLst>
              </p:cNvPr>
              <p:cNvSpPr txBox="1"/>
              <p:nvPr/>
            </p:nvSpPr>
            <p:spPr>
              <a:xfrm>
                <a:off x="5585438" y="3605717"/>
                <a:ext cx="933388" cy="236258"/>
              </a:xfrm>
              <a:prstGeom prst="rect">
                <a:avLst/>
              </a:prstGeom>
              <a:noFill/>
            </p:spPr>
            <p:txBody>
              <a:bodyPr wrap="square" lIns="0" tIns="0" rIns="0" bIns="0" rtlCol="0" anchor="ctr" anchorCtr="0">
                <a:noAutofit/>
              </a:bodyPr>
              <a:lstStyle/>
              <a:p>
                <a:pPr algn="ctr"/>
                <a:r>
                  <a:rPr lang="en-US" altLang="zh-CN" sz="1400" b="1" dirty="0">
                    <a:solidFill>
                      <a:schemeClr val="accent2"/>
                    </a:solidFill>
                    <a:latin typeface="Calibri" panose="020F0502020204030204" pitchFamily="34" charset="0"/>
                    <a:cs typeface="Calibri" panose="020F0502020204030204" pitchFamily="34" charset="0"/>
                  </a:rPr>
                  <a:t>Output Node</a:t>
                </a:r>
              </a:p>
            </p:txBody>
          </p:sp>
          <p:sp>
            <p:nvSpPr>
              <p:cNvPr id="97" name="箭头: 左 96">
                <a:extLst>
                  <a:ext uri="{FF2B5EF4-FFF2-40B4-BE49-F238E27FC236}">
                    <a16:creationId xmlns:a16="http://schemas.microsoft.com/office/drawing/2014/main" id="{CB125B9B-DD64-4598-8A45-7794B8B27B72}"/>
                  </a:ext>
                </a:extLst>
              </p:cNvPr>
              <p:cNvSpPr/>
              <p:nvPr/>
            </p:nvSpPr>
            <p:spPr>
              <a:xfrm>
                <a:off x="5241384" y="3642611"/>
                <a:ext cx="334256" cy="162471"/>
              </a:xfrm>
              <a:prstGeom prst="leftArrow">
                <a:avLst/>
              </a:prstGeom>
              <a:solidFill>
                <a:schemeClr val="accent2"/>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98" name="文本框 97">
                <a:extLst>
                  <a:ext uri="{FF2B5EF4-FFF2-40B4-BE49-F238E27FC236}">
                    <a16:creationId xmlns:a16="http://schemas.microsoft.com/office/drawing/2014/main" id="{91452C8B-7EE5-4A60-B664-F943E1D4D2EA}"/>
                  </a:ext>
                </a:extLst>
              </p:cNvPr>
              <p:cNvSpPr txBox="1"/>
              <p:nvPr/>
            </p:nvSpPr>
            <p:spPr>
              <a:xfrm>
                <a:off x="5585438" y="3865401"/>
                <a:ext cx="933388" cy="236258"/>
              </a:xfrm>
              <a:prstGeom prst="rect">
                <a:avLst/>
              </a:prstGeom>
              <a:noFill/>
            </p:spPr>
            <p:txBody>
              <a:bodyPr wrap="square" lIns="0" tIns="0" rIns="0" bIns="0" rtlCol="0" anchor="ctr" anchorCtr="0">
                <a:noAutofit/>
              </a:bodyPr>
              <a:lstStyle/>
              <a:p>
                <a:pPr algn="ctr"/>
                <a:r>
                  <a:rPr lang="en-US" altLang="zh-CN" sz="1400" b="1" dirty="0">
                    <a:solidFill>
                      <a:schemeClr val="accent1"/>
                    </a:solidFill>
                    <a:latin typeface="Calibri" panose="020F0502020204030204" pitchFamily="34" charset="0"/>
                    <a:cs typeface="Calibri" panose="020F0502020204030204" pitchFamily="34" charset="0"/>
                  </a:rPr>
                  <a:t>Input Node</a:t>
                </a:r>
              </a:p>
            </p:txBody>
          </p:sp>
          <p:sp>
            <p:nvSpPr>
              <p:cNvPr id="99" name="箭头: 左 98">
                <a:extLst>
                  <a:ext uri="{FF2B5EF4-FFF2-40B4-BE49-F238E27FC236}">
                    <a16:creationId xmlns:a16="http://schemas.microsoft.com/office/drawing/2014/main" id="{0330217D-D045-403F-B01E-D0BA203CC01E}"/>
                  </a:ext>
                </a:extLst>
              </p:cNvPr>
              <p:cNvSpPr/>
              <p:nvPr/>
            </p:nvSpPr>
            <p:spPr>
              <a:xfrm rot="16200000">
                <a:off x="5701942" y="4113285"/>
                <a:ext cx="190670" cy="152681"/>
              </a:xfrm>
              <a:prstGeom prst="leftArrow">
                <a:avLst>
                  <a:gd name="adj1" fmla="val 50000"/>
                  <a:gd name="adj2" fmla="val 41045"/>
                </a:avLst>
              </a:prstGeom>
              <a:solidFill>
                <a:schemeClr val="accent1"/>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127" name="文本框 126">
                <a:extLst>
                  <a:ext uri="{FF2B5EF4-FFF2-40B4-BE49-F238E27FC236}">
                    <a16:creationId xmlns:a16="http://schemas.microsoft.com/office/drawing/2014/main" id="{CF11A6F9-9DF7-4D75-AD52-9051907850B8}"/>
                  </a:ext>
                </a:extLst>
              </p:cNvPr>
              <p:cNvSpPr txBox="1"/>
              <p:nvPr/>
            </p:nvSpPr>
            <p:spPr>
              <a:xfrm>
                <a:off x="5585438" y="4877226"/>
                <a:ext cx="933388" cy="236258"/>
              </a:xfrm>
              <a:prstGeom prst="rect">
                <a:avLst/>
              </a:prstGeom>
              <a:noFill/>
            </p:spPr>
            <p:txBody>
              <a:bodyPr wrap="square" lIns="0" tIns="0" rIns="0" bIns="0" rtlCol="0" anchor="ctr" anchorCtr="0">
                <a:noAutofit/>
              </a:bodyPr>
              <a:lstStyle/>
              <a:p>
                <a:pPr algn="ctr"/>
                <a:r>
                  <a:rPr lang="en-US" altLang="zh-CN" sz="1400" b="1" dirty="0">
                    <a:solidFill>
                      <a:schemeClr val="accent2"/>
                    </a:solidFill>
                    <a:latin typeface="Calibri" panose="020F0502020204030204" pitchFamily="34" charset="0"/>
                    <a:cs typeface="Calibri" panose="020F0502020204030204" pitchFamily="34" charset="0"/>
                  </a:rPr>
                  <a:t>Output Node</a:t>
                </a:r>
              </a:p>
            </p:txBody>
          </p:sp>
          <p:sp>
            <p:nvSpPr>
              <p:cNvPr id="132" name="箭头: 左 131">
                <a:extLst>
                  <a:ext uri="{FF2B5EF4-FFF2-40B4-BE49-F238E27FC236}">
                    <a16:creationId xmlns:a16="http://schemas.microsoft.com/office/drawing/2014/main" id="{6C195B78-B85F-4E8B-B7C3-10241EFB3902}"/>
                  </a:ext>
                </a:extLst>
              </p:cNvPr>
              <p:cNvSpPr/>
              <p:nvPr/>
            </p:nvSpPr>
            <p:spPr>
              <a:xfrm>
                <a:off x="5241384" y="4914121"/>
                <a:ext cx="334256" cy="162471"/>
              </a:xfrm>
              <a:prstGeom prst="leftArrow">
                <a:avLst/>
              </a:prstGeom>
              <a:solidFill>
                <a:schemeClr val="accent2"/>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grpSp>
        <p:grpSp>
          <p:nvGrpSpPr>
            <p:cNvPr id="130" name="组合 129">
              <a:extLst>
                <a:ext uri="{FF2B5EF4-FFF2-40B4-BE49-F238E27FC236}">
                  <a16:creationId xmlns:a16="http://schemas.microsoft.com/office/drawing/2014/main" id="{189CBCF2-4F44-443D-A844-7E00D3CF9C5F}"/>
                </a:ext>
              </a:extLst>
            </p:cNvPr>
            <p:cNvGrpSpPr/>
            <p:nvPr/>
          </p:nvGrpSpPr>
          <p:grpSpPr>
            <a:xfrm>
              <a:off x="7604872" y="3304781"/>
              <a:ext cx="3223147" cy="2681722"/>
              <a:chOff x="6320799" y="3304781"/>
              <a:chExt cx="2891782" cy="2406020"/>
            </a:xfrm>
          </p:grpSpPr>
          <p:sp>
            <p:nvSpPr>
              <p:cNvPr id="100" name="矩形: 圆角 99">
                <a:extLst>
                  <a:ext uri="{FF2B5EF4-FFF2-40B4-BE49-F238E27FC236}">
                    <a16:creationId xmlns:a16="http://schemas.microsoft.com/office/drawing/2014/main" id="{9FC2836B-47A4-4193-BC91-229AB2C5DFAA}"/>
                  </a:ext>
                </a:extLst>
              </p:cNvPr>
              <p:cNvSpPr/>
              <p:nvPr/>
            </p:nvSpPr>
            <p:spPr>
              <a:xfrm>
                <a:off x="6792698" y="3566059"/>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0</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101" name="矩形: 圆角 100">
                <a:extLst>
                  <a:ext uri="{FF2B5EF4-FFF2-40B4-BE49-F238E27FC236}">
                    <a16:creationId xmlns:a16="http://schemas.microsoft.com/office/drawing/2014/main" id="{83D276BE-1713-41B4-A91F-ED6D9531F696}"/>
                  </a:ext>
                </a:extLst>
              </p:cNvPr>
              <p:cNvSpPr/>
              <p:nvPr/>
            </p:nvSpPr>
            <p:spPr>
              <a:xfrm>
                <a:off x="6792698" y="419328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1</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sp>
            <p:nvSpPr>
              <p:cNvPr id="102" name="矩形: 圆角 101">
                <a:extLst>
                  <a:ext uri="{FF2B5EF4-FFF2-40B4-BE49-F238E27FC236}">
                    <a16:creationId xmlns:a16="http://schemas.microsoft.com/office/drawing/2014/main" id="{D82C13C1-97FA-4F9D-BDB9-CDD78424BC4D}"/>
                  </a:ext>
                </a:extLst>
              </p:cNvPr>
              <p:cNvSpPr/>
              <p:nvPr/>
            </p:nvSpPr>
            <p:spPr>
              <a:xfrm>
                <a:off x="6792698" y="482749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3</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cxnSp>
            <p:nvCxnSpPr>
              <p:cNvPr id="103" name="直接箭头连接符 102">
                <a:extLst>
                  <a:ext uri="{FF2B5EF4-FFF2-40B4-BE49-F238E27FC236}">
                    <a16:creationId xmlns:a16="http://schemas.microsoft.com/office/drawing/2014/main" id="{F448A163-AAD2-4D17-A693-3441F580C1F4}"/>
                  </a:ext>
                </a:extLst>
              </p:cNvPr>
              <p:cNvCxnSpPr>
                <a:stCxn id="100" idx="2"/>
                <a:endCxn id="101" idx="0"/>
              </p:cNvCxnSpPr>
              <p:nvPr/>
            </p:nvCxnSpPr>
            <p:spPr>
              <a:xfrm>
                <a:off x="6959826" y="3881634"/>
                <a:ext cx="0" cy="31165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a16="http://schemas.microsoft.com/office/drawing/2014/main" id="{773A07DC-21D5-4B26-9D07-0388C9016604}"/>
                  </a:ext>
                </a:extLst>
              </p:cNvPr>
              <p:cNvCxnSpPr>
                <a:stCxn id="101" idx="2"/>
                <a:endCxn id="102" idx="0"/>
              </p:cNvCxnSpPr>
              <p:nvPr/>
            </p:nvCxnSpPr>
            <p:spPr>
              <a:xfrm>
                <a:off x="6959826" y="4508858"/>
                <a:ext cx="0" cy="31863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05" name="文本框 104">
                <a:extLst>
                  <a:ext uri="{FF2B5EF4-FFF2-40B4-BE49-F238E27FC236}">
                    <a16:creationId xmlns:a16="http://schemas.microsoft.com/office/drawing/2014/main" id="{24AB5E1E-3B18-4140-9841-CFEE33F9E857}"/>
                  </a:ext>
                </a:extLst>
              </p:cNvPr>
              <p:cNvSpPr txBox="1"/>
              <p:nvPr/>
            </p:nvSpPr>
            <p:spPr>
              <a:xfrm>
                <a:off x="6320799" y="5395226"/>
                <a:ext cx="2891782" cy="315575"/>
              </a:xfrm>
              <a:prstGeom prst="rect">
                <a:avLst/>
              </a:prstGeom>
              <a:noFill/>
            </p:spPr>
            <p:txBody>
              <a:bodyPr wrap="square" lIns="0" tIns="0" rIns="0" bIns="0" rtlCol="0" anchor="t" anchorCtr="0">
                <a:noAutofit/>
              </a:bodyPr>
              <a:lstStyle/>
              <a:p>
                <a:pPr algn="ctr"/>
                <a:r>
                  <a:rPr lang="en-US" altLang="zh-CN" sz="2000" dirty="0">
                    <a:latin typeface="Calibri" panose="020F0502020204030204" pitchFamily="34" charset="0"/>
                    <a:cs typeface="Calibri" panose="020F0502020204030204" pitchFamily="34" charset="0"/>
                  </a:rPr>
                  <a:t>(c) Redundant Computation</a:t>
                </a:r>
              </a:p>
            </p:txBody>
          </p:sp>
          <p:sp>
            <p:nvSpPr>
              <p:cNvPr id="106" name="矩形: 圆角 105">
                <a:extLst>
                  <a:ext uri="{FF2B5EF4-FFF2-40B4-BE49-F238E27FC236}">
                    <a16:creationId xmlns:a16="http://schemas.microsoft.com/office/drawing/2014/main" id="{6E7C08EB-4DC6-4815-A00B-9FCD120C01AF}"/>
                  </a:ext>
                </a:extLst>
              </p:cNvPr>
              <p:cNvSpPr/>
              <p:nvPr/>
            </p:nvSpPr>
            <p:spPr>
              <a:xfrm>
                <a:off x="7399918" y="4193283"/>
                <a:ext cx="334256" cy="31557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72000" rtlCol="0" anchor="ctr">
                <a:noAutofit/>
              </a:bodyPr>
              <a:lstStyle/>
              <a:p>
                <a:pPr algn="ctr"/>
                <a:r>
                  <a:rPr lang="en-US" altLang="zh-CN" sz="2400" baseline="-25000" dirty="0">
                    <a:solidFill>
                      <a:schemeClr val="tx1"/>
                    </a:solidFill>
                    <a:latin typeface="Fira Code Light" panose="020B0809050000020004" pitchFamily="49" charset="0"/>
                    <a:cs typeface="Fira Code Light" panose="020B0809050000020004" pitchFamily="49" charset="0"/>
                  </a:rPr>
                  <a:t>2</a:t>
                </a:r>
                <a:endParaRPr lang="zh-CN" altLang="en-US" sz="2400" baseline="-25000" dirty="0">
                  <a:solidFill>
                    <a:schemeClr val="tx1"/>
                  </a:solidFill>
                  <a:latin typeface="Fira Code Light" panose="020B0809050000020004" pitchFamily="49" charset="0"/>
                  <a:cs typeface="Fira Code Light" panose="020B0809050000020004" pitchFamily="49" charset="0"/>
                </a:endParaRPr>
              </a:p>
            </p:txBody>
          </p:sp>
          <p:cxnSp>
            <p:nvCxnSpPr>
              <p:cNvPr id="107" name="直接箭头连接符 106">
                <a:extLst>
                  <a:ext uri="{FF2B5EF4-FFF2-40B4-BE49-F238E27FC236}">
                    <a16:creationId xmlns:a16="http://schemas.microsoft.com/office/drawing/2014/main" id="{7C6C86D1-D7AB-4333-9D22-7E55BD77A0DA}"/>
                  </a:ext>
                </a:extLst>
              </p:cNvPr>
              <p:cNvCxnSpPr>
                <a:stCxn id="100" idx="2"/>
                <a:endCxn id="106" idx="0"/>
              </p:cNvCxnSpPr>
              <p:nvPr/>
            </p:nvCxnSpPr>
            <p:spPr>
              <a:xfrm>
                <a:off x="6959826" y="3881634"/>
                <a:ext cx="607221" cy="31165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接箭头连接符 107">
                <a:extLst>
                  <a:ext uri="{FF2B5EF4-FFF2-40B4-BE49-F238E27FC236}">
                    <a16:creationId xmlns:a16="http://schemas.microsoft.com/office/drawing/2014/main" id="{B9342B40-9C08-48DC-813C-E3C160309398}"/>
                  </a:ext>
                </a:extLst>
              </p:cNvPr>
              <p:cNvCxnSpPr>
                <a:stCxn id="106" idx="2"/>
                <a:endCxn id="102" idx="0"/>
              </p:cNvCxnSpPr>
              <p:nvPr/>
            </p:nvCxnSpPr>
            <p:spPr>
              <a:xfrm flipH="1">
                <a:off x="6959826" y="4508858"/>
                <a:ext cx="607221" cy="31863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09" name="矩形: 圆角 108">
                <a:extLst>
                  <a:ext uri="{FF2B5EF4-FFF2-40B4-BE49-F238E27FC236}">
                    <a16:creationId xmlns:a16="http://schemas.microsoft.com/office/drawing/2014/main" id="{FE16FB0F-27AA-4BB3-8B9B-CC99332D0E48}"/>
                  </a:ext>
                </a:extLst>
              </p:cNvPr>
              <p:cNvSpPr/>
              <p:nvPr/>
            </p:nvSpPr>
            <p:spPr>
              <a:xfrm>
                <a:off x="6668768" y="3452766"/>
                <a:ext cx="1154141" cy="1790560"/>
              </a:xfrm>
              <a:prstGeom prst="roundRect">
                <a:avLst/>
              </a:prstGeom>
              <a:noFill/>
              <a:ln w="12700">
                <a:solidFill>
                  <a:schemeClr val="tx1"/>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AB87801B-74A4-4E07-97C5-73DC4DF01E7F}"/>
                      </a:ext>
                    </a:extLst>
                  </p:cNvPr>
                  <p:cNvSpPr txBox="1"/>
                  <p:nvPr/>
                </p:nvSpPr>
                <p:spPr>
                  <a:xfrm>
                    <a:off x="6394029" y="3304781"/>
                    <a:ext cx="400928" cy="315575"/>
                  </a:xfrm>
                  <a:prstGeom prst="rect">
                    <a:avLst/>
                  </a:prstGeom>
                  <a:noFill/>
                </p:spPr>
                <p:txBody>
                  <a:bodyPr wrap="square" lIns="0" tIns="0" rIns="0" bIns="0" rtlCol="0" anchor="t" anchorCtr="0">
                    <a:no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panose="020F0502020204030204" pitchFamily="34" charset="0"/>
                            </a:rPr>
                            <m:t>𝑆</m:t>
                          </m:r>
                        </m:oMath>
                      </m:oMathPara>
                    </a14:m>
                    <a:endParaRPr lang="zh-CN" altLang="en-US" sz="2000" dirty="0">
                      <a:latin typeface="Calibri" panose="020F0502020204030204" pitchFamily="34" charset="0"/>
                      <a:cs typeface="Calibri" panose="020F0502020204030204" pitchFamily="34" charset="0"/>
                    </a:endParaRPr>
                  </a:p>
                </p:txBody>
              </p:sp>
            </mc:Choice>
            <mc:Fallback xmlns="">
              <p:sp>
                <p:nvSpPr>
                  <p:cNvPr id="110" name="文本框 109">
                    <a:extLst>
                      <a:ext uri="{FF2B5EF4-FFF2-40B4-BE49-F238E27FC236}">
                        <a16:creationId xmlns:a16="http://schemas.microsoft.com/office/drawing/2014/main" id="{AB87801B-74A4-4E07-97C5-73DC4DF01E7F}"/>
                      </a:ext>
                    </a:extLst>
                  </p:cNvPr>
                  <p:cNvSpPr txBox="1">
                    <a:spLocks noRot="1" noChangeAspect="1" noMove="1" noResize="1" noEditPoints="1" noAdjustHandles="1" noChangeArrowheads="1" noChangeShapeType="1" noTextEdit="1"/>
                  </p:cNvSpPr>
                  <p:nvPr/>
                </p:nvSpPr>
                <p:spPr>
                  <a:xfrm>
                    <a:off x="6394029" y="3304781"/>
                    <a:ext cx="400928" cy="315575"/>
                  </a:xfrm>
                  <a:prstGeom prst="rect">
                    <a:avLst/>
                  </a:prstGeom>
                  <a:blipFill>
                    <a:blip r:embed="rId9"/>
                    <a:stretch>
                      <a:fillRect/>
                    </a:stretch>
                  </a:blipFill>
                </p:spPr>
                <p:txBody>
                  <a:bodyPr/>
                  <a:lstStyle/>
                  <a:p>
                    <a:r>
                      <a:rPr lang="zh-CN" altLang="en-US">
                        <a:noFill/>
                      </a:rPr>
                      <a:t> </a:t>
                    </a:r>
                  </a:p>
                </p:txBody>
              </p:sp>
            </mc:Fallback>
          </mc:AlternateContent>
          <p:cxnSp>
            <p:nvCxnSpPr>
              <p:cNvPr id="111" name="直接箭头连接符 110">
                <a:extLst>
                  <a:ext uri="{FF2B5EF4-FFF2-40B4-BE49-F238E27FC236}">
                    <a16:creationId xmlns:a16="http://schemas.microsoft.com/office/drawing/2014/main" id="{F98D7D0D-3AD6-4579-8D98-E2810797D339}"/>
                  </a:ext>
                </a:extLst>
              </p:cNvPr>
              <p:cNvCxnSpPr>
                <a:endCxn id="100" idx="0"/>
              </p:cNvCxnSpPr>
              <p:nvPr/>
            </p:nvCxnSpPr>
            <p:spPr>
              <a:xfrm>
                <a:off x="6959826" y="3363634"/>
                <a:ext cx="0" cy="20242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a16="http://schemas.microsoft.com/office/drawing/2014/main" id="{5C82CEAC-5601-4D31-BC48-69CA66B861F3}"/>
                  </a:ext>
                </a:extLst>
              </p:cNvPr>
              <p:cNvCxnSpPr>
                <a:stCxn id="102" idx="2"/>
              </p:cNvCxnSpPr>
              <p:nvPr/>
            </p:nvCxnSpPr>
            <p:spPr>
              <a:xfrm>
                <a:off x="6959826" y="5143068"/>
                <a:ext cx="0" cy="202425"/>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13" name="矩形 112">
                <a:extLst>
                  <a:ext uri="{FF2B5EF4-FFF2-40B4-BE49-F238E27FC236}">
                    <a16:creationId xmlns:a16="http://schemas.microsoft.com/office/drawing/2014/main" id="{DB2B8879-CADB-4EE9-9BFB-8735BE9E13FC}"/>
                  </a:ext>
                </a:extLst>
              </p:cNvPr>
              <p:cNvSpPr/>
              <p:nvPr/>
            </p:nvSpPr>
            <p:spPr>
              <a:xfrm>
                <a:off x="8180789" y="3632582"/>
                <a:ext cx="148554" cy="148554"/>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114" name="矩形 113">
                <a:extLst>
                  <a:ext uri="{FF2B5EF4-FFF2-40B4-BE49-F238E27FC236}">
                    <a16:creationId xmlns:a16="http://schemas.microsoft.com/office/drawing/2014/main" id="{936FBCC3-180D-4132-99DC-630C835DDE27}"/>
                  </a:ext>
                </a:extLst>
              </p:cNvPr>
              <p:cNvSpPr/>
              <p:nvPr/>
            </p:nvSpPr>
            <p:spPr>
              <a:xfrm>
                <a:off x="8180789" y="4284960"/>
                <a:ext cx="148554" cy="148554"/>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115" name="矩形 114">
                <a:extLst>
                  <a:ext uri="{FF2B5EF4-FFF2-40B4-BE49-F238E27FC236}">
                    <a16:creationId xmlns:a16="http://schemas.microsoft.com/office/drawing/2014/main" id="{D2DA7F1B-8487-4AD8-9EAB-DD345AA53A86}"/>
                  </a:ext>
                </a:extLst>
              </p:cNvPr>
              <p:cNvSpPr/>
              <p:nvPr/>
            </p:nvSpPr>
            <p:spPr>
              <a:xfrm>
                <a:off x="8180789" y="4901435"/>
                <a:ext cx="148554" cy="148554"/>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116" name="矩形 115">
                <a:extLst>
                  <a:ext uri="{FF2B5EF4-FFF2-40B4-BE49-F238E27FC236}">
                    <a16:creationId xmlns:a16="http://schemas.microsoft.com/office/drawing/2014/main" id="{7EC2EDA3-BFCA-4211-913D-DD0EEC874C03}"/>
                  </a:ext>
                </a:extLst>
              </p:cNvPr>
              <p:cNvSpPr/>
              <p:nvPr/>
            </p:nvSpPr>
            <p:spPr>
              <a:xfrm>
                <a:off x="8644895" y="4284960"/>
                <a:ext cx="148554" cy="148554"/>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cxnSp>
            <p:nvCxnSpPr>
              <p:cNvPr id="117" name="直接箭头连接符 116">
                <a:extLst>
                  <a:ext uri="{FF2B5EF4-FFF2-40B4-BE49-F238E27FC236}">
                    <a16:creationId xmlns:a16="http://schemas.microsoft.com/office/drawing/2014/main" id="{BC9DBA97-A5EA-4CC3-B081-07E723A61D1F}"/>
                  </a:ext>
                </a:extLst>
              </p:cNvPr>
              <p:cNvCxnSpPr/>
              <p:nvPr/>
            </p:nvCxnSpPr>
            <p:spPr>
              <a:xfrm>
                <a:off x="8255067" y="3781136"/>
                <a:ext cx="0" cy="503824"/>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直接箭头连接符 117">
                <a:extLst>
                  <a:ext uri="{FF2B5EF4-FFF2-40B4-BE49-F238E27FC236}">
                    <a16:creationId xmlns:a16="http://schemas.microsoft.com/office/drawing/2014/main" id="{259F07C0-7B80-41FD-9A23-5AE1F0627F28}"/>
                  </a:ext>
                </a:extLst>
              </p:cNvPr>
              <p:cNvCxnSpPr/>
              <p:nvPr/>
            </p:nvCxnSpPr>
            <p:spPr>
              <a:xfrm>
                <a:off x="8255067" y="4433514"/>
                <a:ext cx="0" cy="467920"/>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直接箭头连接符 118">
                <a:extLst>
                  <a:ext uri="{FF2B5EF4-FFF2-40B4-BE49-F238E27FC236}">
                    <a16:creationId xmlns:a16="http://schemas.microsoft.com/office/drawing/2014/main" id="{1E50137E-7E20-4DA2-8B3A-6F52F114606D}"/>
                  </a:ext>
                </a:extLst>
              </p:cNvPr>
              <p:cNvCxnSpPr/>
              <p:nvPr/>
            </p:nvCxnSpPr>
            <p:spPr>
              <a:xfrm>
                <a:off x="8255067" y="3781136"/>
                <a:ext cx="464106" cy="503824"/>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87E4791D-4241-4A80-B156-71504446ECFF}"/>
                  </a:ext>
                </a:extLst>
              </p:cNvPr>
              <p:cNvCxnSpPr/>
              <p:nvPr/>
            </p:nvCxnSpPr>
            <p:spPr>
              <a:xfrm>
                <a:off x="8255067" y="5049989"/>
                <a:ext cx="0" cy="295504"/>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B819534A-F168-4545-A0B8-1A5124E2CC86}"/>
                  </a:ext>
                </a:extLst>
              </p:cNvPr>
              <p:cNvCxnSpPr/>
              <p:nvPr/>
            </p:nvCxnSpPr>
            <p:spPr>
              <a:xfrm>
                <a:off x="8253582" y="3363634"/>
                <a:ext cx="1486" cy="268947"/>
              </a:xfrm>
              <a:prstGeom prst="straightConnector1">
                <a:avLst/>
              </a:prstGeom>
              <a:ln w="15875">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22" name="矩形: 圆角 121">
                <a:extLst>
                  <a:ext uri="{FF2B5EF4-FFF2-40B4-BE49-F238E27FC236}">
                    <a16:creationId xmlns:a16="http://schemas.microsoft.com/office/drawing/2014/main" id="{E500C20A-31C4-4D7F-B93F-CC3D57A605B8}"/>
                  </a:ext>
                </a:extLst>
              </p:cNvPr>
              <p:cNvSpPr/>
              <p:nvPr/>
            </p:nvSpPr>
            <p:spPr>
              <a:xfrm>
                <a:off x="8048481" y="3452766"/>
                <a:ext cx="837013" cy="1790560"/>
              </a:xfrm>
              <a:prstGeom prst="roundRect">
                <a:avLst/>
              </a:prstGeom>
              <a:noFill/>
              <a:ln w="12700">
                <a:solidFill>
                  <a:schemeClr val="tx1"/>
                </a:solidFill>
                <a:prstDash val="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C6464E57-67C4-4725-9F9A-774B16D842F7}"/>
                      </a:ext>
                    </a:extLst>
                  </p:cNvPr>
                  <p:cNvSpPr txBox="1"/>
                  <p:nvPr/>
                </p:nvSpPr>
                <p:spPr>
                  <a:xfrm>
                    <a:off x="7779987" y="3304781"/>
                    <a:ext cx="400928" cy="315575"/>
                  </a:xfrm>
                  <a:prstGeom prst="rect">
                    <a:avLst/>
                  </a:prstGeom>
                  <a:noFill/>
                </p:spPr>
                <p:txBody>
                  <a:bodyPr wrap="square" lIns="0" tIns="0" rIns="0" bIns="0" rtlCol="0" anchor="t" anchorCtr="0">
                    <a:no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panose="020F0502020204030204" pitchFamily="34" charset="0"/>
                            </a:rPr>
                            <m:t>𝐴</m:t>
                          </m:r>
                        </m:oMath>
                      </m:oMathPara>
                    </a14:m>
                    <a:endParaRPr lang="zh-CN" altLang="en-US" sz="2000" dirty="0">
                      <a:latin typeface="Calibri" panose="020F0502020204030204" pitchFamily="34" charset="0"/>
                      <a:cs typeface="Calibri" panose="020F0502020204030204" pitchFamily="34" charset="0"/>
                    </a:endParaRPr>
                  </a:p>
                </p:txBody>
              </p:sp>
            </mc:Choice>
            <mc:Fallback xmlns="">
              <p:sp>
                <p:nvSpPr>
                  <p:cNvPr id="123" name="文本框 122">
                    <a:extLst>
                      <a:ext uri="{FF2B5EF4-FFF2-40B4-BE49-F238E27FC236}">
                        <a16:creationId xmlns:a16="http://schemas.microsoft.com/office/drawing/2014/main" id="{C6464E57-67C4-4725-9F9A-774B16D842F7}"/>
                      </a:ext>
                    </a:extLst>
                  </p:cNvPr>
                  <p:cNvSpPr txBox="1">
                    <a:spLocks noRot="1" noChangeAspect="1" noMove="1" noResize="1" noEditPoints="1" noAdjustHandles="1" noChangeArrowheads="1" noChangeShapeType="1" noTextEdit="1"/>
                  </p:cNvSpPr>
                  <p:nvPr/>
                </p:nvSpPr>
                <p:spPr>
                  <a:xfrm>
                    <a:off x="7779987" y="3304781"/>
                    <a:ext cx="400928" cy="315575"/>
                  </a:xfrm>
                  <a:prstGeom prst="rect">
                    <a:avLst/>
                  </a:prstGeom>
                  <a:blipFill>
                    <a:blip r:embed="rId10"/>
                    <a:stretch>
                      <a:fillRect/>
                    </a:stretch>
                  </a:blipFill>
                </p:spPr>
                <p:txBody>
                  <a:bodyPr/>
                  <a:lstStyle/>
                  <a:p>
                    <a:r>
                      <a:rPr lang="zh-CN" altLang="en-US">
                        <a:noFill/>
                      </a:rPr>
                      <a:t> </a:t>
                    </a:r>
                  </a:p>
                </p:txBody>
              </p:sp>
            </mc:Fallback>
          </mc:AlternateContent>
          <p:sp>
            <p:nvSpPr>
              <p:cNvPr id="124" name="矩形 123">
                <a:extLst>
                  <a:ext uri="{FF2B5EF4-FFF2-40B4-BE49-F238E27FC236}">
                    <a16:creationId xmlns:a16="http://schemas.microsoft.com/office/drawing/2014/main" id="{E4FC5BD0-75A8-44E0-B8B9-A01175171689}"/>
                  </a:ext>
                </a:extLst>
              </p:cNvPr>
              <p:cNvSpPr/>
              <p:nvPr/>
            </p:nvSpPr>
            <p:spPr>
              <a:xfrm rot="19866884">
                <a:off x="6868695" y="4590635"/>
                <a:ext cx="823405" cy="155083"/>
              </a:xfrm>
              <a:prstGeom prst="rect">
                <a:avLst/>
              </a:prstGeom>
              <a:noFill/>
              <a:ln w="12700">
                <a:solidFill>
                  <a:srgbClr val="C00000"/>
                </a:solidFill>
                <a:prstDash val="sysDash"/>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125" name="箭头: 左 124">
                <a:extLst>
                  <a:ext uri="{FF2B5EF4-FFF2-40B4-BE49-F238E27FC236}">
                    <a16:creationId xmlns:a16="http://schemas.microsoft.com/office/drawing/2014/main" id="{0114EFC9-65EA-4D47-8EB4-1A1776381233}"/>
                  </a:ext>
                </a:extLst>
              </p:cNvPr>
              <p:cNvSpPr/>
              <p:nvPr/>
            </p:nvSpPr>
            <p:spPr>
              <a:xfrm rot="10800000">
                <a:off x="7555303" y="4622151"/>
                <a:ext cx="906376" cy="107210"/>
              </a:xfrm>
              <a:prstGeom prst="leftArrow">
                <a:avLst/>
              </a:prstGeom>
              <a:solidFill>
                <a:srgbClr val="C00000">
                  <a:alpha val="70000"/>
                </a:srgbClr>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400" dirty="0">
                  <a:solidFill>
                    <a:schemeClr val="tx1"/>
                  </a:solidFill>
                  <a:latin typeface="Fira Code Light" panose="020B0809050000020004" pitchFamily="49" charset="0"/>
                  <a:cs typeface="Fira Code Light" panose="020B0809050000020004" pitchFamily="49" charset="0"/>
                </a:endParaRPr>
              </a:p>
            </p:txBody>
          </p:sp>
          <p:sp>
            <p:nvSpPr>
              <p:cNvPr id="126" name="文本框 125">
                <a:extLst>
                  <a:ext uri="{FF2B5EF4-FFF2-40B4-BE49-F238E27FC236}">
                    <a16:creationId xmlns:a16="http://schemas.microsoft.com/office/drawing/2014/main" id="{BA7C7C22-CE4A-435D-BB7A-1EF56DC1CA7E}"/>
                  </a:ext>
                </a:extLst>
              </p:cNvPr>
              <p:cNvSpPr txBox="1"/>
              <p:nvPr/>
            </p:nvSpPr>
            <p:spPr>
              <a:xfrm>
                <a:off x="8448078" y="4557627"/>
                <a:ext cx="208512" cy="236258"/>
              </a:xfrm>
              <a:prstGeom prst="rect">
                <a:avLst/>
              </a:prstGeom>
              <a:noFill/>
            </p:spPr>
            <p:txBody>
              <a:bodyPr wrap="square" lIns="0" tIns="0" rIns="0" bIns="0" rtlCol="0" anchor="ctr" anchorCtr="0">
                <a:noAutofit/>
              </a:bodyPr>
              <a:lstStyle/>
              <a:p>
                <a:pPr algn="ctr"/>
                <a:r>
                  <a:rPr lang="en-US" altLang="zh-CN" sz="2000" b="1" dirty="0">
                    <a:solidFill>
                      <a:srgbClr val="C00000"/>
                    </a:solidFill>
                    <a:latin typeface="Calibri" panose="020F0502020204030204" pitchFamily="34" charset="0"/>
                    <a:cs typeface="Calibri" panose="020F0502020204030204" pitchFamily="34" charset="0"/>
                  </a:rPr>
                  <a:t>?</a:t>
                </a:r>
              </a:p>
            </p:txBody>
          </p:sp>
        </p:grpSp>
      </p:grpSp>
    </p:spTree>
    <p:extLst>
      <p:ext uri="{BB962C8B-B14F-4D97-AF65-F5344CB8AC3E}">
        <p14:creationId xmlns:p14="http://schemas.microsoft.com/office/powerpoint/2010/main" val="2153021341"/>
      </p:ext>
    </p:extLst>
  </p:cSld>
  <p:clrMapOvr>
    <a:masterClrMapping/>
  </p:clrMapOvr>
  <mc:AlternateContent xmlns:mc="http://schemas.openxmlformats.org/markup-compatibility/2006">
    <mc:Choice xmlns:p14="http://schemas.microsoft.com/office/powerpoint/2010/main" Requires="p14">
      <p:transition spd="slow" p14:dur="2000" advTm="45264"/>
    </mc:Choice>
    <mc:Fallback>
      <p:transition spd="slow" advTm="45264"/>
    </mc:Fallback>
  </mc:AlternateContent>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E2C8F-ECEF-4743-9FCA-DC4CC1A8CD23}"/>
              </a:ext>
            </a:extLst>
          </p:cNvPr>
          <p:cNvSpPr>
            <a:spLocks noGrp="1"/>
          </p:cNvSpPr>
          <p:nvPr>
            <p:ph type="title"/>
          </p:nvPr>
        </p:nvSpPr>
        <p:spPr/>
        <p:txBody>
          <a:bodyPr/>
          <a:lstStyle/>
          <a:p>
            <a:r>
              <a:rPr lang="en-US" altLang="zh-CN" dirty="0"/>
              <a:t>Overlapped Sliding-Window</a:t>
            </a:r>
            <a:endParaRPr lang="zh-CN" altLang="en-US" dirty="0"/>
          </a:p>
        </p:txBody>
      </p:sp>
      <p:grpSp>
        <p:nvGrpSpPr>
          <p:cNvPr id="35" name="组合 34">
            <a:extLst>
              <a:ext uri="{FF2B5EF4-FFF2-40B4-BE49-F238E27FC236}">
                <a16:creationId xmlns:a16="http://schemas.microsoft.com/office/drawing/2014/main" id="{5289351D-7E35-49B4-95C5-39900BB2BFA2}"/>
              </a:ext>
            </a:extLst>
          </p:cNvPr>
          <p:cNvGrpSpPr/>
          <p:nvPr/>
        </p:nvGrpSpPr>
        <p:grpSpPr>
          <a:xfrm>
            <a:off x="8702058" y="1314516"/>
            <a:ext cx="2560284" cy="258836"/>
            <a:chOff x="8364452" y="5930948"/>
            <a:chExt cx="2560284" cy="258836"/>
          </a:xfrm>
        </p:grpSpPr>
        <p:sp>
          <p:nvSpPr>
            <p:cNvPr id="36" name="矩形 35">
              <a:extLst>
                <a:ext uri="{FF2B5EF4-FFF2-40B4-BE49-F238E27FC236}">
                  <a16:creationId xmlns:a16="http://schemas.microsoft.com/office/drawing/2014/main" id="{806569D0-6BBA-473C-B78E-8B1CF799C672}"/>
                </a:ext>
              </a:extLst>
            </p:cNvPr>
            <p:cNvSpPr/>
            <p:nvPr/>
          </p:nvSpPr>
          <p:spPr>
            <a:xfrm>
              <a:off x="8364452" y="5930948"/>
              <a:ext cx="1157283"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spatial axis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7" name="矩形 36">
              <a:extLst>
                <a:ext uri="{FF2B5EF4-FFF2-40B4-BE49-F238E27FC236}">
                  <a16:creationId xmlns:a16="http://schemas.microsoft.com/office/drawing/2014/main" id="{4C5B8F12-F96E-488D-864C-27FA53ABF512}"/>
                </a:ext>
              </a:extLst>
            </p:cNvPr>
            <p:cNvSpPr/>
            <p:nvPr/>
          </p:nvSpPr>
          <p:spPr>
            <a:xfrm>
              <a:off x="9767453" y="5930948"/>
              <a:ext cx="1157283" cy="258836"/>
            </a:xfrm>
            <a:prstGeom prst="rect">
              <a:avLst/>
            </a:prstGeom>
            <a:pattFill prst="openDmnd">
              <a:fgClr>
                <a:schemeClr val="accent6">
                  <a:lumMod val="60000"/>
                  <a:lumOff val="4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reduce axis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grpSp>
      <p:grpSp>
        <p:nvGrpSpPr>
          <p:cNvPr id="38" name="组合 37">
            <a:extLst>
              <a:ext uri="{FF2B5EF4-FFF2-40B4-BE49-F238E27FC236}">
                <a16:creationId xmlns:a16="http://schemas.microsoft.com/office/drawing/2014/main" id="{8C19D833-B22A-4FA4-8A1A-110A52141E10}"/>
              </a:ext>
            </a:extLst>
          </p:cNvPr>
          <p:cNvGrpSpPr/>
          <p:nvPr/>
        </p:nvGrpSpPr>
        <p:grpSpPr>
          <a:xfrm>
            <a:off x="1561196" y="1314516"/>
            <a:ext cx="6182538" cy="258836"/>
            <a:chOff x="3276202" y="1182836"/>
            <a:chExt cx="5595230" cy="258836"/>
          </a:xfrm>
        </p:grpSpPr>
        <p:sp>
          <p:nvSpPr>
            <p:cNvPr id="39" name="矩形 38">
              <a:extLst>
                <a:ext uri="{FF2B5EF4-FFF2-40B4-BE49-F238E27FC236}">
                  <a16:creationId xmlns:a16="http://schemas.microsoft.com/office/drawing/2014/main" id="{66500DC6-CACE-4CCE-8C0C-FEEB9CD7DEF7}"/>
                </a:ext>
              </a:extLst>
            </p:cNvPr>
            <p:cNvSpPr/>
            <p:nvPr/>
          </p:nvSpPr>
          <p:spPr>
            <a:xfrm>
              <a:off x="3276202"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 height</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0" name="矩形 39">
              <a:extLst>
                <a:ext uri="{FF2B5EF4-FFF2-40B4-BE49-F238E27FC236}">
                  <a16:creationId xmlns:a16="http://schemas.microsoft.com/office/drawing/2014/main" id="{E66B47C7-89DE-4F6D-9F98-1532C142492E}"/>
                </a:ext>
              </a:extLst>
            </p:cNvPr>
            <p:cNvSpPr/>
            <p:nvPr/>
          </p:nvSpPr>
          <p:spPr>
            <a:xfrm>
              <a:off x="4674192"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 width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1" name="矩形 40">
              <a:extLst>
                <a:ext uri="{FF2B5EF4-FFF2-40B4-BE49-F238E27FC236}">
                  <a16:creationId xmlns:a16="http://schemas.microsoft.com/office/drawing/2014/main" id="{7AAF6DED-B5C0-4A88-B9D3-1ABD04E404A4}"/>
                </a:ext>
              </a:extLst>
            </p:cNvPr>
            <p:cNvSpPr/>
            <p:nvPr/>
          </p:nvSpPr>
          <p:spPr>
            <a:xfrm>
              <a:off x="6072182"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c: channel-0</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2" name="矩形 41">
              <a:extLst>
                <a:ext uri="{FF2B5EF4-FFF2-40B4-BE49-F238E27FC236}">
                  <a16:creationId xmlns:a16="http://schemas.microsoft.com/office/drawing/2014/main" id="{A7BA53CC-3581-4147-8292-98DB11AD629F}"/>
                </a:ext>
              </a:extLst>
            </p:cNvPr>
            <p:cNvSpPr/>
            <p:nvPr/>
          </p:nvSpPr>
          <p:spPr>
            <a:xfrm>
              <a:off x="7472003" y="1182836"/>
              <a:ext cx="1399429" cy="25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 channel-1</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grpSp>
      <p:grpSp>
        <p:nvGrpSpPr>
          <p:cNvPr id="3" name="组合 2">
            <a:extLst>
              <a:ext uri="{FF2B5EF4-FFF2-40B4-BE49-F238E27FC236}">
                <a16:creationId xmlns:a16="http://schemas.microsoft.com/office/drawing/2014/main" id="{F2B15F3D-5A2E-4705-97C1-9ACC14FD1F6A}"/>
              </a:ext>
            </a:extLst>
          </p:cNvPr>
          <p:cNvGrpSpPr/>
          <p:nvPr/>
        </p:nvGrpSpPr>
        <p:grpSpPr>
          <a:xfrm>
            <a:off x="218660" y="1998660"/>
            <a:ext cx="1823391" cy="2055949"/>
            <a:chOff x="218660" y="1998660"/>
            <a:chExt cx="1823391" cy="2055949"/>
          </a:xfrm>
        </p:grpSpPr>
        <p:sp>
          <p:nvSpPr>
            <p:cNvPr id="249" name="矩形: 圆角 248">
              <a:extLst>
                <a:ext uri="{FF2B5EF4-FFF2-40B4-BE49-F238E27FC236}">
                  <a16:creationId xmlns:a16="http://schemas.microsoft.com/office/drawing/2014/main" id="{C446AAAB-D1F2-473C-AA1F-DE614847E6EF}"/>
                </a:ext>
              </a:extLst>
            </p:cNvPr>
            <p:cNvSpPr/>
            <p:nvPr/>
          </p:nvSpPr>
          <p:spPr>
            <a:xfrm>
              <a:off x="1198841" y="3755914"/>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Y</a:t>
              </a:r>
              <a:r>
                <a:rPr lang="en-US" altLang="zh-CN" sz="1400" baseline="-25000" dirty="0">
                  <a:solidFill>
                    <a:schemeClr val="tx1"/>
                  </a:solidFill>
                  <a:latin typeface="Bahnschrift SemiLight" panose="020B0502040204020203" pitchFamily="34" charset="0"/>
                  <a:cs typeface="Fira Code Light" panose="020B0809050000020004" pitchFamily="49" charset="0"/>
                </a:rPr>
                <a:t>3</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50" name="矩形: 圆角 249">
              <a:extLst>
                <a:ext uri="{FF2B5EF4-FFF2-40B4-BE49-F238E27FC236}">
                  <a16:creationId xmlns:a16="http://schemas.microsoft.com/office/drawing/2014/main" id="{94012319-D78D-4629-8F81-131C11054EB3}"/>
                </a:ext>
              </a:extLst>
            </p:cNvPr>
            <p:cNvSpPr/>
            <p:nvPr/>
          </p:nvSpPr>
          <p:spPr>
            <a:xfrm>
              <a:off x="1198841" y="317016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Y</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51" name="矩形: 圆角 250">
              <a:extLst>
                <a:ext uri="{FF2B5EF4-FFF2-40B4-BE49-F238E27FC236}">
                  <a16:creationId xmlns:a16="http://schemas.microsoft.com/office/drawing/2014/main" id="{EC251F06-589C-4462-8A3E-135AFC4D6A7B}"/>
                </a:ext>
              </a:extLst>
            </p:cNvPr>
            <p:cNvSpPr/>
            <p:nvPr/>
          </p:nvSpPr>
          <p:spPr>
            <a:xfrm>
              <a:off x="1198841" y="2584411"/>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Y</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252" name="矩形: 圆角 251">
              <a:extLst>
                <a:ext uri="{FF2B5EF4-FFF2-40B4-BE49-F238E27FC236}">
                  <a16:creationId xmlns:a16="http://schemas.microsoft.com/office/drawing/2014/main" id="{5D1B4A8B-6BEB-4413-B4EA-561604D8D22C}"/>
                </a:ext>
              </a:extLst>
            </p:cNvPr>
            <p:cNvSpPr/>
            <p:nvPr/>
          </p:nvSpPr>
          <p:spPr>
            <a:xfrm>
              <a:off x="1198841" y="1998660"/>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X</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253" name="直接箭头连接符 252">
              <a:extLst>
                <a:ext uri="{FF2B5EF4-FFF2-40B4-BE49-F238E27FC236}">
                  <a16:creationId xmlns:a16="http://schemas.microsoft.com/office/drawing/2014/main" id="{58307B0F-016B-41C2-894D-B3D2DBC6B336}"/>
                </a:ext>
              </a:extLst>
            </p:cNvPr>
            <p:cNvCxnSpPr>
              <a:cxnSpLocks/>
              <a:stCxn id="252" idx="2"/>
              <a:endCxn id="251" idx="0"/>
            </p:cNvCxnSpPr>
            <p:nvPr/>
          </p:nvCxnSpPr>
          <p:spPr>
            <a:xfrm>
              <a:off x="1367483" y="2257497"/>
              <a:ext cx="0" cy="3269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254">
              <a:extLst>
                <a:ext uri="{FF2B5EF4-FFF2-40B4-BE49-F238E27FC236}">
                  <a16:creationId xmlns:a16="http://schemas.microsoft.com/office/drawing/2014/main" id="{BCC87679-710B-4435-9FFF-81C3E84AA60A}"/>
                </a:ext>
              </a:extLst>
            </p:cNvPr>
            <p:cNvCxnSpPr>
              <a:cxnSpLocks/>
              <a:stCxn id="251" idx="2"/>
              <a:endCxn id="250" idx="0"/>
            </p:cNvCxnSpPr>
            <p:nvPr/>
          </p:nvCxnSpPr>
          <p:spPr>
            <a:xfrm>
              <a:off x="1367483" y="2843248"/>
              <a:ext cx="0" cy="3269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直接箭头连接符 257">
              <a:extLst>
                <a:ext uri="{FF2B5EF4-FFF2-40B4-BE49-F238E27FC236}">
                  <a16:creationId xmlns:a16="http://schemas.microsoft.com/office/drawing/2014/main" id="{F7DA3D25-CFFA-4427-964B-6EDE51E8AEC6}"/>
                </a:ext>
              </a:extLst>
            </p:cNvPr>
            <p:cNvCxnSpPr>
              <a:cxnSpLocks/>
              <a:stCxn id="250" idx="2"/>
              <a:endCxn id="249" idx="0"/>
            </p:cNvCxnSpPr>
            <p:nvPr/>
          </p:nvCxnSpPr>
          <p:spPr>
            <a:xfrm>
              <a:off x="1367483" y="3428999"/>
              <a:ext cx="0" cy="3269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4" name="文本框 263">
              <a:extLst>
                <a:ext uri="{FF2B5EF4-FFF2-40B4-BE49-F238E27FC236}">
                  <a16:creationId xmlns:a16="http://schemas.microsoft.com/office/drawing/2014/main" id="{089385A6-4F54-4E87-9336-A703BF6154AD}"/>
                </a:ext>
              </a:extLst>
            </p:cNvPr>
            <p:cNvSpPr txBox="1"/>
            <p:nvPr/>
          </p:nvSpPr>
          <p:spPr>
            <a:xfrm>
              <a:off x="218660" y="2544552"/>
              <a:ext cx="980181" cy="338554"/>
            </a:xfrm>
            <a:prstGeom prst="rect">
              <a:avLst/>
            </a:prstGeom>
            <a:noFill/>
          </p:spPr>
          <p:txBody>
            <a:bodyPr wrap="square" rtlCol="0">
              <a:spAutoFit/>
            </a:bodyPr>
            <a:lstStyle/>
            <a:p>
              <a:pPr algn="r"/>
              <a:r>
                <a:rPr lang="en-US" altLang="zh-CN" sz="1600" dirty="0">
                  <a:latin typeface="Calibri" panose="020F0502020204030204" pitchFamily="34" charset="0"/>
                  <a:ea typeface="Calibri" panose="020F0502020204030204" pitchFamily="34" charset="0"/>
                  <a:cs typeface="Calibri" panose="020F0502020204030204" pitchFamily="34" charset="0"/>
                </a:rPr>
                <a:t>PW-Conv</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265" name="文本框 264">
              <a:extLst>
                <a:ext uri="{FF2B5EF4-FFF2-40B4-BE49-F238E27FC236}">
                  <a16:creationId xmlns:a16="http://schemas.microsoft.com/office/drawing/2014/main" id="{021FEAFA-A308-4D46-8D4E-62F61A7333E7}"/>
                </a:ext>
              </a:extLst>
            </p:cNvPr>
            <p:cNvSpPr txBox="1"/>
            <p:nvPr/>
          </p:nvSpPr>
          <p:spPr>
            <a:xfrm>
              <a:off x="218660" y="3135018"/>
              <a:ext cx="980181" cy="338554"/>
            </a:xfrm>
            <a:prstGeom prst="rect">
              <a:avLst/>
            </a:prstGeom>
            <a:noFill/>
          </p:spPr>
          <p:txBody>
            <a:bodyPr wrap="square" rtlCol="0">
              <a:spAutoFit/>
            </a:bodyPr>
            <a:lstStyle/>
            <a:p>
              <a:pPr algn="r"/>
              <a:r>
                <a:rPr lang="en-US" altLang="zh-CN" sz="1600" dirty="0">
                  <a:latin typeface="Calibri" panose="020F0502020204030204" pitchFamily="34" charset="0"/>
                  <a:ea typeface="Calibri" panose="020F0502020204030204" pitchFamily="34" charset="0"/>
                  <a:cs typeface="Calibri" panose="020F0502020204030204" pitchFamily="34" charset="0"/>
                </a:rPr>
                <a:t>DW-Conv</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266" name="文本框 265">
              <a:extLst>
                <a:ext uri="{FF2B5EF4-FFF2-40B4-BE49-F238E27FC236}">
                  <a16:creationId xmlns:a16="http://schemas.microsoft.com/office/drawing/2014/main" id="{576E4F70-0134-4293-856B-F878BDCE11F8}"/>
                </a:ext>
              </a:extLst>
            </p:cNvPr>
            <p:cNvSpPr txBox="1"/>
            <p:nvPr/>
          </p:nvSpPr>
          <p:spPr>
            <a:xfrm>
              <a:off x="218660" y="3716055"/>
              <a:ext cx="980181" cy="338554"/>
            </a:xfrm>
            <a:prstGeom prst="rect">
              <a:avLst/>
            </a:prstGeom>
            <a:noFill/>
          </p:spPr>
          <p:txBody>
            <a:bodyPr wrap="square" rtlCol="0">
              <a:spAutoFit/>
            </a:bodyPr>
            <a:lstStyle/>
            <a:p>
              <a:pPr algn="r"/>
              <a:r>
                <a:rPr lang="en-US" altLang="zh-CN" sz="1600" dirty="0">
                  <a:latin typeface="Calibri" panose="020F0502020204030204" pitchFamily="34" charset="0"/>
                  <a:ea typeface="Calibri" panose="020F0502020204030204" pitchFamily="34" charset="0"/>
                  <a:cs typeface="Calibri" panose="020F0502020204030204" pitchFamily="34" charset="0"/>
                </a:rPr>
                <a:t>PW-Conv</a:t>
              </a:r>
              <a:endParaRPr lang="zh-CN" alt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05" name="矩形: 圆角 304">
              <a:extLst>
                <a:ext uri="{FF2B5EF4-FFF2-40B4-BE49-F238E27FC236}">
                  <a16:creationId xmlns:a16="http://schemas.microsoft.com/office/drawing/2014/main" id="{DB8D3A36-4D94-4B4F-AE5F-FAA319618063}"/>
                </a:ext>
              </a:extLst>
            </p:cNvPr>
            <p:cNvSpPr/>
            <p:nvPr/>
          </p:nvSpPr>
          <p:spPr>
            <a:xfrm>
              <a:off x="1704767" y="1998660"/>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1</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306" name="矩形: 圆角 305">
              <a:extLst>
                <a:ext uri="{FF2B5EF4-FFF2-40B4-BE49-F238E27FC236}">
                  <a16:creationId xmlns:a16="http://schemas.microsoft.com/office/drawing/2014/main" id="{13EA3A36-087E-4266-8749-B1A2E99606A9}"/>
                </a:ext>
              </a:extLst>
            </p:cNvPr>
            <p:cNvSpPr/>
            <p:nvPr/>
          </p:nvSpPr>
          <p:spPr>
            <a:xfrm>
              <a:off x="1704767" y="2584412"/>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2</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307" name="矩形: 圆角 306">
              <a:extLst>
                <a:ext uri="{FF2B5EF4-FFF2-40B4-BE49-F238E27FC236}">
                  <a16:creationId xmlns:a16="http://schemas.microsoft.com/office/drawing/2014/main" id="{87846E05-E476-4A6E-9E8D-36FCDE6FE8AB}"/>
                </a:ext>
              </a:extLst>
            </p:cNvPr>
            <p:cNvSpPr/>
            <p:nvPr/>
          </p:nvSpPr>
          <p:spPr>
            <a:xfrm>
              <a:off x="1704767" y="3170161"/>
              <a:ext cx="337284" cy="258837"/>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400" dirty="0">
                  <a:solidFill>
                    <a:schemeClr val="tx1"/>
                  </a:solidFill>
                  <a:latin typeface="Bahnschrift SemiLight" panose="020B0502040204020203" pitchFamily="34" charset="0"/>
                  <a:cs typeface="Fira Code Light" panose="020B0809050000020004" pitchFamily="49" charset="0"/>
                </a:rPr>
                <a:t>W</a:t>
              </a:r>
              <a:r>
                <a:rPr lang="en-US" altLang="zh-CN" sz="1400" baseline="-25000" dirty="0">
                  <a:solidFill>
                    <a:schemeClr val="tx1"/>
                  </a:solidFill>
                  <a:latin typeface="Bahnschrift SemiLight" panose="020B0502040204020203" pitchFamily="34" charset="0"/>
                  <a:cs typeface="Fira Code Light" panose="020B0809050000020004" pitchFamily="49" charset="0"/>
                </a:rPr>
                <a:t>3</a:t>
              </a: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cxnSp>
          <p:nvCxnSpPr>
            <p:cNvPr id="308" name="直接箭头连接符 307">
              <a:extLst>
                <a:ext uri="{FF2B5EF4-FFF2-40B4-BE49-F238E27FC236}">
                  <a16:creationId xmlns:a16="http://schemas.microsoft.com/office/drawing/2014/main" id="{B57255F1-F823-4D85-9579-CD2A6D50561A}"/>
                </a:ext>
              </a:extLst>
            </p:cNvPr>
            <p:cNvCxnSpPr>
              <a:cxnSpLocks/>
              <a:stCxn id="305" idx="2"/>
              <a:endCxn id="251" idx="0"/>
            </p:cNvCxnSpPr>
            <p:nvPr/>
          </p:nvCxnSpPr>
          <p:spPr>
            <a:xfrm flipH="1">
              <a:off x="1367483" y="2257497"/>
              <a:ext cx="505926" cy="3269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直接箭头连接符 310">
              <a:extLst>
                <a:ext uri="{FF2B5EF4-FFF2-40B4-BE49-F238E27FC236}">
                  <a16:creationId xmlns:a16="http://schemas.microsoft.com/office/drawing/2014/main" id="{560BEDBE-21D6-4F1A-B922-A2317FA868D9}"/>
                </a:ext>
              </a:extLst>
            </p:cNvPr>
            <p:cNvCxnSpPr>
              <a:cxnSpLocks/>
              <a:stCxn id="306" idx="2"/>
              <a:endCxn id="250" idx="0"/>
            </p:cNvCxnSpPr>
            <p:nvPr/>
          </p:nvCxnSpPr>
          <p:spPr>
            <a:xfrm flipH="1">
              <a:off x="1367483" y="2843249"/>
              <a:ext cx="505926" cy="3269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直接箭头连接符 313">
              <a:extLst>
                <a:ext uri="{FF2B5EF4-FFF2-40B4-BE49-F238E27FC236}">
                  <a16:creationId xmlns:a16="http://schemas.microsoft.com/office/drawing/2014/main" id="{08ABB1C6-31A2-4FBA-97A1-1BF9CC6ADC29}"/>
                </a:ext>
              </a:extLst>
            </p:cNvPr>
            <p:cNvCxnSpPr>
              <a:cxnSpLocks/>
              <a:stCxn id="307" idx="2"/>
              <a:endCxn id="249" idx="0"/>
            </p:cNvCxnSpPr>
            <p:nvPr/>
          </p:nvCxnSpPr>
          <p:spPr>
            <a:xfrm flipH="1">
              <a:off x="1367483" y="3428998"/>
              <a:ext cx="505926"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7C103DA5-DB5B-4753-BF89-CE7E2C8E49BF}"/>
              </a:ext>
            </a:extLst>
          </p:cNvPr>
          <p:cNvGrpSpPr/>
          <p:nvPr/>
        </p:nvGrpSpPr>
        <p:grpSpPr>
          <a:xfrm>
            <a:off x="2141940" y="2478270"/>
            <a:ext cx="4027245" cy="1698996"/>
            <a:chOff x="2141940" y="2478270"/>
            <a:chExt cx="4027245" cy="1698996"/>
          </a:xfrm>
        </p:grpSpPr>
        <mc:AlternateContent xmlns:mc="http://schemas.openxmlformats.org/markup-compatibility/2006">
          <mc:Choice xmlns:a14="http://schemas.microsoft.com/office/drawing/2010/main" Requires="a14">
            <p:sp>
              <p:nvSpPr>
                <p:cNvPr id="369" name="文本框 368">
                  <a:extLst>
                    <a:ext uri="{FF2B5EF4-FFF2-40B4-BE49-F238E27FC236}">
                      <a16:creationId xmlns:a16="http://schemas.microsoft.com/office/drawing/2014/main" id="{B65151F8-7C36-43A8-9DBF-390820607A81}"/>
                    </a:ext>
                  </a:extLst>
                </p:cNvPr>
                <p:cNvSpPr txBox="1"/>
                <p:nvPr/>
              </p:nvSpPr>
              <p:spPr>
                <a:xfrm>
                  <a:off x="2141940" y="2478270"/>
                  <a:ext cx="3075458" cy="52283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𝑌</m:t>
                            </m:r>
                          </m:e>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1</m:t>
                            </m:r>
                          </m:sub>
                        </m:sSub>
                        <m:d>
                          <m:dPr>
                            <m:begChr m:val="["/>
                            <m:endChr m:val="]"/>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d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h</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𝑤</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𝑘</m:t>
                            </m:r>
                          </m:e>
                        </m:d>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nary>
                          <m:naryPr>
                            <m:chr m:val="∑"/>
                            <m:supHide m:val="on"/>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naryPr>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𝑐</m:t>
                            </m:r>
                          </m:sub>
                          <m:sup/>
                          <m:e>
                            <m:r>
                              <a:rPr lang="en-US" altLang="zh-CN" sz="1400" i="1">
                                <a:latin typeface="Cambria Math" panose="02040503050406030204" pitchFamily="18" charset="0"/>
                                <a:ea typeface="Calibri" panose="020F0502020204030204" pitchFamily="34" charset="0"/>
                                <a:cs typeface="Calibri" panose="020F0502020204030204" pitchFamily="34" charset="0"/>
                              </a:rPr>
                              <m:t>𝑋</m:t>
                            </m:r>
                            <m:d>
                              <m:dPr>
                                <m:begChr m:val="["/>
                                <m:endChr m:val="]"/>
                                <m:ctrlPr>
                                  <a:rPr lang="en-US" altLang="zh-CN" sz="1400" i="1">
                                    <a:latin typeface="Cambria Math" panose="02040503050406030204" pitchFamily="18" charset="0"/>
                                    <a:ea typeface="Calibri" panose="020F0502020204030204" pitchFamily="34" charset="0"/>
                                    <a:cs typeface="Calibri" panose="020F0502020204030204" pitchFamily="34" charset="0"/>
                                  </a:rPr>
                                </m:ctrlPr>
                              </m:dPr>
                              <m:e>
                                <m:r>
                                  <a:rPr lang="en-US" altLang="zh-CN" sz="1400" i="1">
                                    <a:latin typeface="Cambria Math" panose="02040503050406030204" pitchFamily="18" charset="0"/>
                                    <a:ea typeface="Calibri" panose="020F0502020204030204" pitchFamily="34" charset="0"/>
                                    <a:cs typeface="Calibri" panose="020F0502020204030204" pitchFamily="34" charset="0"/>
                                  </a:rPr>
                                  <m:t>h</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𝑤</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𝑐</m:t>
                                </m:r>
                              </m:e>
                            </m:d>
                            <m:r>
                              <a:rPr lang="en-US" altLang="zh-CN" sz="1400" i="1">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400" i="1">
                                    <a:latin typeface="Cambria Math" panose="02040503050406030204" pitchFamily="18" charset="0"/>
                                    <a:ea typeface="Calibri" panose="020F0502020204030204" pitchFamily="34" charset="0"/>
                                    <a:cs typeface="Calibri" panose="020F0502020204030204" pitchFamily="34" charset="0"/>
                                  </a:rPr>
                                </m:ctrlPr>
                              </m:sSubPr>
                              <m:e>
                                <m:r>
                                  <a:rPr lang="en-US" altLang="zh-CN" sz="1400" i="1">
                                    <a:latin typeface="Cambria Math" panose="02040503050406030204" pitchFamily="18" charset="0"/>
                                    <a:ea typeface="Calibri" panose="020F0502020204030204" pitchFamily="34" charset="0"/>
                                    <a:cs typeface="Calibri" panose="020F0502020204030204" pitchFamily="34" charset="0"/>
                                  </a:rPr>
                                  <m:t>𝑊</m:t>
                                </m:r>
                              </m:e>
                              <m:sub>
                                <m:r>
                                  <a:rPr lang="en-US" altLang="zh-CN" sz="1400" i="1">
                                    <a:latin typeface="Cambria Math" panose="02040503050406030204" pitchFamily="18" charset="0"/>
                                    <a:ea typeface="Calibri" panose="020F0502020204030204" pitchFamily="34" charset="0"/>
                                    <a:cs typeface="Calibri" panose="020F0502020204030204" pitchFamily="34" charset="0"/>
                                  </a:rPr>
                                  <m:t>1</m:t>
                                </m:r>
                              </m:sub>
                            </m:sSub>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𝑘</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𝑐</m:t>
                            </m:r>
                            <m:r>
                              <a:rPr lang="en-US" altLang="zh-CN" sz="1400" i="1">
                                <a:latin typeface="Cambria Math" panose="02040503050406030204" pitchFamily="18" charset="0"/>
                                <a:ea typeface="Calibri" panose="020F0502020204030204" pitchFamily="34" charset="0"/>
                                <a:cs typeface="Calibri" panose="020F0502020204030204" pitchFamily="34" charset="0"/>
                              </a:rPr>
                              <m:t>]</m:t>
                            </m:r>
                          </m:e>
                        </m:nary>
                      </m:oMath>
                    </m:oMathPara>
                  </a14:m>
                  <a:endParaRPr lang="zh-CN" altLang="en-US" sz="14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69" name="文本框 368">
                  <a:extLst>
                    <a:ext uri="{FF2B5EF4-FFF2-40B4-BE49-F238E27FC236}">
                      <a16:creationId xmlns:a16="http://schemas.microsoft.com/office/drawing/2014/main" id="{B65151F8-7C36-43A8-9DBF-390820607A81}"/>
                    </a:ext>
                  </a:extLst>
                </p:cNvPr>
                <p:cNvSpPr txBox="1">
                  <a:spLocks noRot="1" noChangeAspect="1" noMove="1" noResize="1" noEditPoints="1" noAdjustHandles="1" noChangeArrowheads="1" noChangeShapeType="1" noTextEdit="1"/>
                </p:cNvSpPr>
                <p:nvPr/>
              </p:nvSpPr>
              <p:spPr>
                <a:xfrm>
                  <a:off x="2141940" y="2478270"/>
                  <a:ext cx="3075458" cy="522835"/>
                </a:xfrm>
                <a:prstGeom prst="rect">
                  <a:avLst/>
                </a:prstGeom>
                <a:blipFill>
                  <a:blip r:embed="rId4"/>
                  <a:stretch>
                    <a:fillRect l="-1980" t="-147059" b="-2070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0" name="文本框 369">
                  <a:extLst>
                    <a:ext uri="{FF2B5EF4-FFF2-40B4-BE49-F238E27FC236}">
                      <a16:creationId xmlns:a16="http://schemas.microsoft.com/office/drawing/2014/main" id="{537B8C3B-764E-4928-9920-7662491ECB9B}"/>
                    </a:ext>
                  </a:extLst>
                </p:cNvPr>
                <p:cNvSpPr txBox="1"/>
                <p:nvPr/>
              </p:nvSpPr>
              <p:spPr>
                <a:xfrm>
                  <a:off x="2148026" y="3069412"/>
                  <a:ext cx="4021159" cy="53931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𝑌</m:t>
                            </m:r>
                          </m:e>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2</m:t>
                            </m:r>
                          </m:sub>
                        </m:sSub>
                        <m:d>
                          <m:dPr>
                            <m:begChr m:val="["/>
                            <m:endChr m:val="]"/>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d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h</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𝑤</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𝑘</m:t>
                            </m:r>
                          </m:e>
                        </m:d>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nary>
                          <m:naryPr>
                            <m:chr m:val="∑"/>
                            <m:supHide m:val="on"/>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naryPr>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𝑟</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𝑠</m:t>
                            </m:r>
                          </m:sub>
                          <m:sup/>
                          <m:e>
                            <m:r>
                              <m:rPr>
                                <m:sty m:val="p"/>
                              </m:rPr>
                              <a:rPr lang="en-US" altLang="zh-CN" sz="1400" i="0">
                                <a:latin typeface="Cambria Math" panose="02040503050406030204" pitchFamily="18" charset="0"/>
                                <a:ea typeface="Calibri" panose="020F0502020204030204" pitchFamily="34" charset="0"/>
                                <a:cs typeface="Calibri" panose="020F0502020204030204" pitchFamily="34" charset="0"/>
                              </a:rPr>
                              <m:t>P</m:t>
                            </m:r>
                            <m:r>
                              <m:rPr>
                                <m:sty m:val="p"/>
                              </m:rPr>
                              <a:rPr lang="en-US" altLang="zh-CN" sz="1400" b="0" i="0" smtClean="0">
                                <a:latin typeface="Cambria Math" panose="02040503050406030204" pitchFamily="18" charset="0"/>
                                <a:ea typeface="Calibri" panose="020F0502020204030204" pitchFamily="34" charset="0"/>
                                <a:cs typeface="Calibri" panose="020F0502020204030204" pitchFamily="34" charset="0"/>
                              </a:rPr>
                              <m:t>ad</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400" i="1">
                                    <a:latin typeface="Cambria Math" panose="02040503050406030204" pitchFamily="18" charset="0"/>
                                    <a:ea typeface="Calibri" panose="020F0502020204030204" pitchFamily="34" charset="0"/>
                                    <a:cs typeface="Calibri" panose="020F0502020204030204" pitchFamily="34" charset="0"/>
                                  </a:rPr>
                                </m:ctrlPr>
                              </m:sSubPr>
                              <m:e>
                                <m:r>
                                  <a:rPr lang="en-US" altLang="zh-CN" sz="1400" i="1">
                                    <a:latin typeface="Cambria Math" panose="02040503050406030204" pitchFamily="18" charset="0"/>
                                    <a:ea typeface="Calibri" panose="020F0502020204030204" pitchFamily="34" charset="0"/>
                                    <a:cs typeface="Calibri" panose="020F0502020204030204" pitchFamily="34" charset="0"/>
                                  </a:rPr>
                                  <m:t>𝑌</m:t>
                                </m:r>
                              </m:e>
                              <m:sub>
                                <m:r>
                                  <a:rPr lang="en-US" altLang="zh-CN" sz="1400" i="1">
                                    <a:latin typeface="Cambria Math" panose="02040503050406030204" pitchFamily="18" charset="0"/>
                                    <a:ea typeface="Calibri" panose="020F0502020204030204" pitchFamily="34" charset="0"/>
                                    <a:cs typeface="Calibri" panose="020F0502020204030204" pitchFamily="34" charset="0"/>
                                  </a:rPr>
                                  <m:t>1</m:t>
                                </m:r>
                              </m:sub>
                            </m:s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en-US" altLang="zh-CN" sz="1400" i="1">
                                    <a:latin typeface="Cambria Math" panose="02040503050406030204" pitchFamily="18" charset="0"/>
                                    <a:ea typeface="Calibri" panose="020F0502020204030204" pitchFamily="34" charset="0"/>
                                    <a:cs typeface="Calibri" panose="020F0502020204030204" pitchFamily="34" charset="0"/>
                                  </a:rPr>
                                </m:ctrlPr>
                              </m:dPr>
                              <m:e>
                                <m:r>
                                  <a:rPr lang="en-US" altLang="zh-CN" sz="140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h</m:t>
                                </m:r>
                                <m:r>
                                  <a:rPr lang="en-US" altLang="zh-CN" sz="1400" i="1">
                                    <a:solidFill>
                                      <a:srgbClr val="C00000"/>
                                    </a:solidFill>
                                    <a:latin typeface="Cambria Math" panose="02040503050406030204" pitchFamily="18" charset="0"/>
                                    <a:ea typeface="Calibri" panose="020F0502020204030204" pitchFamily="34" charset="0"/>
                                    <a:cs typeface="Calibri" panose="020F0502020204030204" pitchFamily="34" charset="0"/>
                                  </a:rPr>
                                  <m:t>+</m:t>
                                </m:r>
                                <m:r>
                                  <a:rPr lang="en-US" altLang="zh-CN" sz="1400" i="1">
                                    <a:solidFill>
                                      <a:srgbClr val="C00000"/>
                                    </a:solidFill>
                                    <a:latin typeface="Cambria Math" panose="02040503050406030204" pitchFamily="18" charset="0"/>
                                    <a:ea typeface="Calibri" panose="020F0502020204030204" pitchFamily="34" charset="0"/>
                                    <a:cs typeface="Calibri" panose="020F0502020204030204" pitchFamily="34" charset="0"/>
                                  </a:rPr>
                                  <m:t>𝑟</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𝑤</m:t>
                                </m:r>
                                <m:r>
                                  <a:rPr lang="en-US" altLang="zh-CN" sz="140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r>
                                  <a:rPr lang="en-US" altLang="zh-CN" sz="140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𝑠</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𝑘</m:t>
                                </m:r>
                              </m:e>
                            </m:d>
                            <m:r>
                              <a:rPr lang="en-US" altLang="zh-CN" sz="1400" i="1">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400" i="1">
                                    <a:latin typeface="Cambria Math" panose="02040503050406030204" pitchFamily="18" charset="0"/>
                                    <a:ea typeface="Calibri" panose="020F0502020204030204" pitchFamily="34" charset="0"/>
                                    <a:cs typeface="Calibri" panose="020F0502020204030204" pitchFamily="34" charset="0"/>
                                  </a:rPr>
                                </m:ctrlPr>
                              </m:sSubPr>
                              <m:e>
                                <m:r>
                                  <a:rPr lang="en-US" altLang="zh-CN" sz="1400" i="1">
                                    <a:latin typeface="Cambria Math" panose="02040503050406030204" pitchFamily="18" charset="0"/>
                                    <a:ea typeface="Calibri" panose="020F0502020204030204" pitchFamily="34" charset="0"/>
                                    <a:cs typeface="Calibri" panose="020F0502020204030204" pitchFamily="34" charset="0"/>
                                  </a:rPr>
                                  <m:t>𝑊</m:t>
                                </m:r>
                              </m:e>
                              <m:sub>
                                <m:r>
                                  <a:rPr lang="en-US" altLang="zh-CN" sz="1400" i="1">
                                    <a:latin typeface="Cambria Math" panose="02040503050406030204" pitchFamily="18" charset="0"/>
                                    <a:ea typeface="Calibri" panose="020F0502020204030204" pitchFamily="34" charset="0"/>
                                    <a:cs typeface="Calibri" panose="020F0502020204030204" pitchFamily="34" charset="0"/>
                                  </a:rPr>
                                  <m:t>2</m:t>
                                </m:r>
                              </m:sub>
                            </m:sSub>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𝑘</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𝑟</m:t>
                            </m:r>
                            <m:r>
                              <a:rPr lang="en-US" altLang="zh-CN" sz="1400" i="1">
                                <a:latin typeface="Cambria Math" panose="02040503050406030204" pitchFamily="18" charset="0"/>
                                <a:ea typeface="Calibri" panose="020F0502020204030204" pitchFamily="34" charset="0"/>
                                <a:cs typeface="Calibri" panose="020F0502020204030204" pitchFamily="34" charset="0"/>
                              </a:rPr>
                              <m:t>]</m:t>
                            </m:r>
                          </m:e>
                        </m:nary>
                      </m:oMath>
                    </m:oMathPara>
                  </a14:m>
                  <a:endParaRPr lang="zh-CN" altLang="en-US" sz="14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70" name="文本框 369">
                  <a:extLst>
                    <a:ext uri="{FF2B5EF4-FFF2-40B4-BE49-F238E27FC236}">
                      <a16:creationId xmlns:a16="http://schemas.microsoft.com/office/drawing/2014/main" id="{537B8C3B-764E-4928-9920-7662491ECB9B}"/>
                    </a:ext>
                  </a:extLst>
                </p:cNvPr>
                <p:cNvSpPr txBox="1">
                  <a:spLocks noRot="1" noChangeAspect="1" noMove="1" noResize="1" noEditPoints="1" noAdjustHandles="1" noChangeArrowheads="1" noChangeShapeType="1" noTextEdit="1"/>
                </p:cNvSpPr>
                <p:nvPr/>
              </p:nvSpPr>
              <p:spPr>
                <a:xfrm>
                  <a:off x="2148026" y="3069412"/>
                  <a:ext cx="4021159" cy="539315"/>
                </a:xfrm>
                <a:prstGeom prst="rect">
                  <a:avLst/>
                </a:prstGeom>
                <a:blipFill>
                  <a:blip r:embed="rId5"/>
                  <a:stretch>
                    <a:fillRect l="-1515" t="-142045" b="-19659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1" name="文本框 370">
                  <a:extLst>
                    <a:ext uri="{FF2B5EF4-FFF2-40B4-BE49-F238E27FC236}">
                      <a16:creationId xmlns:a16="http://schemas.microsoft.com/office/drawing/2014/main" id="{21573E52-630F-4341-989E-357A1E052226}"/>
                    </a:ext>
                  </a:extLst>
                </p:cNvPr>
                <p:cNvSpPr txBox="1"/>
                <p:nvPr/>
              </p:nvSpPr>
              <p:spPr>
                <a:xfrm>
                  <a:off x="2148027" y="3654431"/>
                  <a:ext cx="3014498" cy="52283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𝑌</m:t>
                            </m:r>
                          </m:e>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3</m:t>
                            </m:r>
                          </m:sub>
                        </m:sSub>
                        <m:d>
                          <m:dPr>
                            <m:begChr m:val="["/>
                            <m:endChr m:val="]"/>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dPr>
                          <m:e>
                            <m:r>
                              <a:rPr lang="en-US" altLang="zh-CN" sz="1400" b="0" i="1" smtClean="0">
                                <a:latin typeface="Cambria Math" panose="02040503050406030204" pitchFamily="18" charset="0"/>
                                <a:ea typeface="Calibri" panose="020F0502020204030204" pitchFamily="34" charset="0"/>
                                <a:cs typeface="Calibri" panose="020F0502020204030204" pitchFamily="34" charset="0"/>
                              </a:rPr>
                              <m:t>h</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𝑤</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𝑐</m:t>
                            </m:r>
                          </m:e>
                        </m:d>
                        <m:r>
                          <a:rPr lang="en-US" altLang="zh-CN" sz="1400" b="0" i="1" smtClean="0">
                            <a:latin typeface="Cambria Math" panose="02040503050406030204" pitchFamily="18" charset="0"/>
                            <a:ea typeface="Calibri" panose="020F0502020204030204" pitchFamily="34" charset="0"/>
                            <a:cs typeface="Calibri" panose="020F0502020204030204" pitchFamily="34" charset="0"/>
                          </a:rPr>
                          <m:t>=</m:t>
                        </m:r>
                        <m:nary>
                          <m:naryPr>
                            <m:chr m:val="∑"/>
                            <m:supHide m:val="on"/>
                            <m:ctrlPr>
                              <a:rPr lang="en-US" altLang="zh-CN" sz="1400" b="0" i="1" smtClean="0">
                                <a:latin typeface="Cambria Math" panose="02040503050406030204" pitchFamily="18" charset="0"/>
                                <a:ea typeface="Calibri" panose="020F0502020204030204" pitchFamily="34" charset="0"/>
                                <a:cs typeface="Calibri" panose="020F0502020204030204" pitchFamily="34" charset="0"/>
                              </a:rPr>
                            </m:ctrlPr>
                          </m:naryPr>
                          <m:sub>
                            <m:r>
                              <a:rPr lang="en-US" altLang="zh-CN" sz="1400" b="0" i="1" smtClean="0">
                                <a:latin typeface="Cambria Math" panose="02040503050406030204" pitchFamily="18" charset="0"/>
                                <a:ea typeface="Calibri" panose="020F0502020204030204" pitchFamily="34" charset="0"/>
                                <a:cs typeface="Calibri" panose="020F0502020204030204" pitchFamily="34" charset="0"/>
                              </a:rPr>
                              <m:t>𝑘</m:t>
                            </m:r>
                          </m:sub>
                          <m:sup/>
                          <m:e>
                            <m:sSub>
                              <m:sSubPr>
                                <m:ctrlPr>
                                  <a:rPr lang="en-US" altLang="zh-CN" sz="1400" i="1">
                                    <a:latin typeface="Cambria Math" panose="02040503050406030204" pitchFamily="18" charset="0"/>
                                    <a:ea typeface="Calibri" panose="020F0502020204030204" pitchFamily="34" charset="0"/>
                                    <a:cs typeface="Calibri" panose="020F0502020204030204" pitchFamily="34" charset="0"/>
                                  </a:rPr>
                                </m:ctrlPr>
                              </m:sSubPr>
                              <m:e>
                                <m:r>
                                  <a:rPr lang="en-US" altLang="zh-CN" sz="1400" i="1">
                                    <a:latin typeface="Cambria Math" panose="02040503050406030204" pitchFamily="18" charset="0"/>
                                    <a:ea typeface="Calibri" panose="020F0502020204030204" pitchFamily="34" charset="0"/>
                                    <a:cs typeface="Calibri" panose="020F0502020204030204" pitchFamily="34" charset="0"/>
                                  </a:rPr>
                                  <m:t>𝑌</m:t>
                                </m:r>
                              </m:e>
                              <m:sub>
                                <m:r>
                                  <a:rPr lang="en-US" altLang="zh-CN" sz="1400" i="1">
                                    <a:latin typeface="Cambria Math" panose="02040503050406030204" pitchFamily="18" charset="0"/>
                                    <a:ea typeface="Calibri" panose="020F0502020204030204" pitchFamily="34" charset="0"/>
                                    <a:cs typeface="Calibri" panose="020F0502020204030204" pitchFamily="34" charset="0"/>
                                  </a:rPr>
                                  <m:t>2</m:t>
                                </m:r>
                              </m:sub>
                            </m:sSub>
                            <m:d>
                              <m:dPr>
                                <m:begChr m:val="["/>
                                <m:endChr m:val="]"/>
                                <m:ctrlPr>
                                  <a:rPr lang="en-US" altLang="zh-CN" sz="1400" i="1">
                                    <a:latin typeface="Cambria Math" panose="02040503050406030204" pitchFamily="18" charset="0"/>
                                    <a:ea typeface="Calibri" panose="020F0502020204030204" pitchFamily="34" charset="0"/>
                                    <a:cs typeface="Calibri" panose="020F0502020204030204" pitchFamily="34" charset="0"/>
                                  </a:rPr>
                                </m:ctrlPr>
                              </m:dPr>
                              <m:e>
                                <m:r>
                                  <a:rPr lang="en-US" altLang="zh-CN" sz="1400" i="1">
                                    <a:latin typeface="Cambria Math" panose="02040503050406030204" pitchFamily="18" charset="0"/>
                                    <a:ea typeface="Calibri" panose="020F0502020204030204" pitchFamily="34" charset="0"/>
                                    <a:cs typeface="Calibri" panose="020F0502020204030204" pitchFamily="34" charset="0"/>
                                  </a:rPr>
                                  <m:t>h</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𝑤</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𝑘</m:t>
                                </m:r>
                              </m:e>
                            </m:d>
                            <m:r>
                              <a:rPr lang="en-US" altLang="zh-CN" sz="1400" i="1">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400" i="1">
                                    <a:latin typeface="Cambria Math" panose="02040503050406030204" pitchFamily="18" charset="0"/>
                                    <a:ea typeface="Calibri" panose="020F0502020204030204" pitchFamily="34" charset="0"/>
                                    <a:cs typeface="Calibri" panose="020F0502020204030204" pitchFamily="34" charset="0"/>
                                  </a:rPr>
                                </m:ctrlPr>
                              </m:sSubPr>
                              <m:e>
                                <m:r>
                                  <a:rPr lang="en-US" altLang="zh-CN" sz="1400" i="1">
                                    <a:latin typeface="Cambria Math" panose="02040503050406030204" pitchFamily="18" charset="0"/>
                                    <a:ea typeface="Calibri" panose="020F0502020204030204" pitchFamily="34" charset="0"/>
                                    <a:cs typeface="Calibri" panose="020F0502020204030204" pitchFamily="34" charset="0"/>
                                  </a:rPr>
                                  <m:t>𝑊</m:t>
                                </m:r>
                              </m:e>
                              <m:sub>
                                <m:r>
                                  <a:rPr lang="en-US" altLang="zh-CN" sz="1400" i="1">
                                    <a:latin typeface="Cambria Math" panose="02040503050406030204" pitchFamily="18" charset="0"/>
                                    <a:ea typeface="Calibri" panose="020F0502020204030204" pitchFamily="34" charset="0"/>
                                    <a:cs typeface="Calibri" panose="020F0502020204030204" pitchFamily="34" charset="0"/>
                                  </a:rPr>
                                  <m:t>3</m:t>
                                </m:r>
                              </m:sub>
                            </m:sSub>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𝑐</m:t>
                            </m:r>
                            <m:r>
                              <a:rPr lang="en-US" altLang="zh-CN" sz="1400" i="1">
                                <a:latin typeface="Cambria Math" panose="02040503050406030204" pitchFamily="18" charset="0"/>
                                <a:ea typeface="Calibri" panose="020F0502020204030204" pitchFamily="34" charset="0"/>
                                <a:cs typeface="Calibri" panose="020F0502020204030204" pitchFamily="34" charset="0"/>
                              </a:rPr>
                              <m:t>,</m:t>
                            </m:r>
                            <m:r>
                              <a:rPr lang="en-US" altLang="zh-CN" sz="1400" i="1">
                                <a:latin typeface="Cambria Math" panose="02040503050406030204" pitchFamily="18" charset="0"/>
                                <a:ea typeface="Calibri" panose="020F0502020204030204" pitchFamily="34" charset="0"/>
                                <a:cs typeface="Calibri" panose="020F0502020204030204" pitchFamily="34" charset="0"/>
                              </a:rPr>
                              <m:t>𝑘</m:t>
                            </m:r>
                            <m:r>
                              <a:rPr lang="en-US" altLang="zh-CN" sz="1400" i="1">
                                <a:latin typeface="Cambria Math" panose="02040503050406030204" pitchFamily="18" charset="0"/>
                                <a:ea typeface="Calibri" panose="020F0502020204030204" pitchFamily="34" charset="0"/>
                                <a:cs typeface="Calibri" panose="020F0502020204030204" pitchFamily="34" charset="0"/>
                              </a:rPr>
                              <m:t>]</m:t>
                            </m:r>
                          </m:e>
                        </m:nary>
                      </m:oMath>
                    </m:oMathPara>
                  </a14:m>
                  <a:endParaRPr lang="zh-CN" altLang="en-US" sz="14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71" name="文本框 370">
                  <a:extLst>
                    <a:ext uri="{FF2B5EF4-FFF2-40B4-BE49-F238E27FC236}">
                      <a16:creationId xmlns:a16="http://schemas.microsoft.com/office/drawing/2014/main" id="{21573E52-630F-4341-989E-357A1E052226}"/>
                    </a:ext>
                  </a:extLst>
                </p:cNvPr>
                <p:cNvSpPr txBox="1">
                  <a:spLocks noRot="1" noChangeAspect="1" noMove="1" noResize="1" noEditPoints="1" noAdjustHandles="1" noChangeArrowheads="1" noChangeShapeType="1" noTextEdit="1"/>
                </p:cNvSpPr>
                <p:nvPr/>
              </p:nvSpPr>
              <p:spPr>
                <a:xfrm>
                  <a:off x="2148027" y="3654431"/>
                  <a:ext cx="3014498" cy="522835"/>
                </a:xfrm>
                <a:prstGeom prst="rect">
                  <a:avLst/>
                </a:prstGeom>
                <a:blipFill>
                  <a:blip r:embed="rId6"/>
                  <a:stretch>
                    <a:fillRect l="-2020" t="-144186" b="-204651"/>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0A926088-3B4B-4A99-8774-2FECC8629354}"/>
              </a:ext>
            </a:extLst>
          </p:cNvPr>
          <p:cNvGrpSpPr/>
          <p:nvPr/>
        </p:nvGrpSpPr>
        <p:grpSpPr>
          <a:xfrm>
            <a:off x="6088427" y="1943412"/>
            <a:ext cx="2905314" cy="2124079"/>
            <a:chOff x="6088427" y="1943412"/>
            <a:chExt cx="2905314" cy="2124079"/>
          </a:xfrm>
        </p:grpSpPr>
        <p:sp>
          <p:nvSpPr>
            <p:cNvPr id="270" name="矩形 269">
              <a:extLst>
                <a:ext uri="{FF2B5EF4-FFF2-40B4-BE49-F238E27FC236}">
                  <a16:creationId xmlns:a16="http://schemas.microsoft.com/office/drawing/2014/main" id="{B191339C-ADF2-4D6E-8EC1-087D8F5921C9}"/>
                </a:ext>
              </a:extLst>
            </p:cNvPr>
            <p:cNvSpPr/>
            <p:nvPr/>
          </p:nvSpPr>
          <p:spPr>
            <a:xfrm>
              <a:off x="6743578"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72" name="矩形 271">
              <a:extLst>
                <a:ext uri="{FF2B5EF4-FFF2-40B4-BE49-F238E27FC236}">
                  <a16:creationId xmlns:a16="http://schemas.microsoft.com/office/drawing/2014/main" id="{E74CA6B3-65D2-4257-B965-8FA52E43A36F}"/>
                </a:ext>
              </a:extLst>
            </p:cNvPr>
            <p:cNvSpPr/>
            <p:nvPr/>
          </p:nvSpPr>
          <p:spPr>
            <a:xfrm>
              <a:off x="7002414"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c</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73" name="矩形 272">
              <a:extLst>
                <a:ext uri="{FF2B5EF4-FFF2-40B4-BE49-F238E27FC236}">
                  <a16:creationId xmlns:a16="http://schemas.microsoft.com/office/drawing/2014/main" id="{37EC0449-786E-4B5A-9458-CF22BC9A86A8}"/>
                </a:ext>
              </a:extLst>
            </p:cNvPr>
            <p:cNvSpPr/>
            <p:nvPr/>
          </p:nvSpPr>
          <p:spPr>
            <a:xfrm>
              <a:off x="6743578" y="258441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75" name="矩形 274">
              <a:extLst>
                <a:ext uri="{FF2B5EF4-FFF2-40B4-BE49-F238E27FC236}">
                  <a16:creationId xmlns:a16="http://schemas.microsoft.com/office/drawing/2014/main" id="{AF12B0AB-B79C-49A6-9070-65842A311DA3}"/>
                </a:ext>
              </a:extLst>
            </p:cNvPr>
            <p:cNvSpPr/>
            <p:nvPr/>
          </p:nvSpPr>
          <p:spPr>
            <a:xfrm>
              <a:off x="7002414" y="258441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76" name="矩形 275">
              <a:extLst>
                <a:ext uri="{FF2B5EF4-FFF2-40B4-BE49-F238E27FC236}">
                  <a16:creationId xmlns:a16="http://schemas.microsoft.com/office/drawing/2014/main" id="{A1AE9B00-B309-444D-BE9A-BC1A5AE64735}"/>
                </a:ext>
              </a:extLst>
            </p:cNvPr>
            <p:cNvSpPr/>
            <p:nvPr/>
          </p:nvSpPr>
          <p:spPr>
            <a:xfrm>
              <a:off x="6743578" y="3170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78" name="矩形 277">
              <a:extLst>
                <a:ext uri="{FF2B5EF4-FFF2-40B4-BE49-F238E27FC236}">
                  <a16:creationId xmlns:a16="http://schemas.microsoft.com/office/drawing/2014/main" id="{D9AEFF5E-A2AD-46AD-9A0B-5C8CE00B259B}"/>
                </a:ext>
              </a:extLst>
            </p:cNvPr>
            <p:cNvSpPr/>
            <p:nvPr/>
          </p:nvSpPr>
          <p:spPr>
            <a:xfrm>
              <a:off x="7002414" y="3170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79" name="矩形 278">
              <a:extLst>
                <a:ext uri="{FF2B5EF4-FFF2-40B4-BE49-F238E27FC236}">
                  <a16:creationId xmlns:a16="http://schemas.microsoft.com/office/drawing/2014/main" id="{1726F17C-6019-4EE5-90F9-CF5B03C4D0EF}"/>
                </a:ext>
              </a:extLst>
            </p:cNvPr>
            <p:cNvSpPr/>
            <p:nvPr/>
          </p:nvSpPr>
          <p:spPr>
            <a:xfrm>
              <a:off x="6743578" y="375340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81" name="矩形 280">
              <a:extLst>
                <a:ext uri="{FF2B5EF4-FFF2-40B4-BE49-F238E27FC236}">
                  <a16:creationId xmlns:a16="http://schemas.microsoft.com/office/drawing/2014/main" id="{03AA1DC2-E28A-4546-B321-60CBF9DB119B}"/>
                </a:ext>
              </a:extLst>
            </p:cNvPr>
            <p:cNvSpPr/>
            <p:nvPr/>
          </p:nvSpPr>
          <p:spPr>
            <a:xfrm>
              <a:off x="7002414" y="375340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c</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86" name="矩形 285">
              <a:extLst>
                <a:ext uri="{FF2B5EF4-FFF2-40B4-BE49-F238E27FC236}">
                  <a16:creationId xmlns:a16="http://schemas.microsoft.com/office/drawing/2014/main" id="{3129133C-F83C-49F3-959F-9EE5D60544EF}"/>
                </a:ext>
              </a:extLst>
            </p:cNvPr>
            <p:cNvSpPr/>
            <p:nvPr/>
          </p:nvSpPr>
          <p:spPr>
            <a:xfrm>
              <a:off x="7261250" y="2584412"/>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c</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87" name="矩形 286">
              <a:extLst>
                <a:ext uri="{FF2B5EF4-FFF2-40B4-BE49-F238E27FC236}">
                  <a16:creationId xmlns:a16="http://schemas.microsoft.com/office/drawing/2014/main" id="{58CC0A79-A46F-4396-8D8E-169C0D546B4C}"/>
                </a:ext>
              </a:extLst>
            </p:cNvPr>
            <p:cNvSpPr/>
            <p:nvPr/>
          </p:nvSpPr>
          <p:spPr>
            <a:xfrm>
              <a:off x="7261250" y="3170163"/>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r</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288" name="矩形 287">
              <a:extLst>
                <a:ext uri="{FF2B5EF4-FFF2-40B4-BE49-F238E27FC236}">
                  <a16:creationId xmlns:a16="http://schemas.microsoft.com/office/drawing/2014/main" id="{21FF7FF9-FD60-4A34-9F31-416E17389E12}"/>
                </a:ext>
              </a:extLst>
            </p:cNvPr>
            <p:cNvSpPr/>
            <p:nvPr/>
          </p:nvSpPr>
          <p:spPr>
            <a:xfrm>
              <a:off x="7261250" y="3753406"/>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289" name="直接箭头连接符 288">
              <a:extLst>
                <a:ext uri="{FF2B5EF4-FFF2-40B4-BE49-F238E27FC236}">
                  <a16:creationId xmlns:a16="http://schemas.microsoft.com/office/drawing/2014/main" id="{F4187567-F3B3-4A2B-AA3A-1B60E13E51E0}"/>
                </a:ext>
              </a:extLst>
            </p:cNvPr>
            <p:cNvCxnSpPr>
              <a:cxnSpLocks/>
              <a:stCxn id="270" idx="2"/>
              <a:endCxn id="273" idx="0"/>
            </p:cNvCxnSpPr>
            <p:nvPr/>
          </p:nvCxnSpPr>
          <p:spPr>
            <a:xfrm>
              <a:off x="6872996" y="2257496"/>
              <a:ext cx="0"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直接箭头连接符 291">
              <a:extLst>
                <a:ext uri="{FF2B5EF4-FFF2-40B4-BE49-F238E27FC236}">
                  <a16:creationId xmlns:a16="http://schemas.microsoft.com/office/drawing/2014/main" id="{C188834E-FECE-4458-A29B-5F8F569FC02B}"/>
                </a:ext>
              </a:extLst>
            </p:cNvPr>
            <p:cNvCxnSpPr>
              <a:cxnSpLocks/>
              <a:stCxn id="412" idx="4"/>
              <a:endCxn id="276" idx="0"/>
            </p:cNvCxnSpPr>
            <p:nvPr/>
          </p:nvCxnSpPr>
          <p:spPr>
            <a:xfrm>
              <a:off x="6872996" y="2938201"/>
              <a:ext cx="0" cy="23196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直接箭头连接符 294">
              <a:extLst>
                <a:ext uri="{FF2B5EF4-FFF2-40B4-BE49-F238E27FC236}">
                  <a16:creationId xmlns:a16="http://schemas.microsoft.com/office/drawing/2014/main" id="{72E28D52-712F-4D17-96F9-ECEE68710FB5}"/>
                </a:ext>
              </a:extLst>
            </p:cNvPr>
            <p:cNvCxnSpPr>
              <a:cxnSpLocks/>
              <a:stCxn id="276" idx="2"/>
              <a:endCxn id="279" idx="0"/>
            </p:cNvCxnSpPr>
            <p:nvPr/>
          </p:nvCxnSpPr>
          <p:spPr>
            <a:xfrm>
              <a:off x="6872996" y="3428998"/>
              <a:ext cx="0" cy="3244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直接箭头连接符 300">
              <a:extLst>
                <a:ext uri="{FF2B5EF4-FFF2-40B4-BE49-F238E27FC236}">
                  <a16:creationId xmlns:a16="http://schemas.microsoft.com/office/drawing/2014/main" id="{7B66B959-CC51-4488-A946-6F56E01EA8BC}"/>
                </a:ext>
              </a:extLst>
            </p:cNvPr>
            <p:cNvCxnSpPr>
              <a:cxnSpLocks/>
              <a:stCxn id="272" idx="2"/>
              <a:endCxn id="286" idx="0"/>
            </p:cNvCxnSpPr>
            <p:nvPr/>
          </p:nvCxnSpPr>
          <p:spPr>
            <a:xfrm>
              <a:off x="7131832" y="2257496"/>
              <a:ext cx="258836"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9" name="矩形 318">
              <a:extLst>
                <a:ext uri="{FF2B5EF4-FFF2-40B4-BE49-F238E27FC236}">
                  <a16:creationId xmlns:a16="http://schemas.microsoft.com/office/drawing/2014/main" id="{7BE2BD9C-8068-436F-9045-34D2C92BABD2}"/>
                </a:ext>
              </a:extLst>
            </p:cNvPr>
            <p:cNvSpPr/>
            <p:nvPr/>
          </p:nvSpPr>
          <p:spPr>
            <a:xfrm>
              <a:off x="8015687"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20" name="矩形 319">
              <a:extLst>
                <a:ext uri="{FF2B5EF4-FFF2-40B4-BE49-F238E27FC236}">
                  <a16:creationId xmlns:a16="http://schemas.microsoft.com/office/drawing/2014/main" id="{0C50D37C-62C7-4E53-8522-CD0A05F1E0A9}"/>
                </a:ext>
              </a:extLst>
            </p:cNvPr>
            <p:cNvSpPr/>
            <p:nvPr/>
          </p:nvSpPr>
          <p:spPr>
            <a:xfrm>
              <a:off x="8274523"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c</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321" name="直接箭头连接符 320">
              <a:extLst>
                <a:ext uri="{FF2B5EF4-FFF2-40B4-BE49-F238E27FC236}">
                  <a16:creationId xmlns:a16="http://schemas.microsoft.com/office/drawing/2014/main" id="{49F6756B-D452-4CA9-B59E-D6D4FE9652A9}"/>
                </a:ext>
              </a:extLst>
            </p:cNvPr>
            <p:cNvCxnSpPr>
              <a:cxnSpLocks/>
              <a:stCxn id="319" idx="2"/>
              <a:endCxn id="275" idx="0"/>
            </p:cNvCxnSpPr>
            <p:nvPr/>
          </p:nvCxnSpPr>
          <p:spPr>
            <a:xfrm flipH="1">
              <a:off x="7131832" y="2257496"/>
              <a:ext cx="1013273"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直接箭头连接符 323">
              <a:extLst>
                <a:ext uri="{FF2B5EF4-FFF2-40B4-BE49-F238E27FC236}">
                  <a16:creationId xmlns:a16="http://schemas.microsoft.com/office/drawing/2014/main" id="{2A276E67-7A1E-45D1-9DFF-F2DDE61C1861}"/>
                </a:ext>
              </a:extLst>
            </p:cNvPr>
            <p:cNvCxnSpPr>
              <a:cxnSpLocks/>
              <a:stCxn id="320" idx="2"/>
              <a:endCxn id="286" idx="0"/>
            </p:cNvCxnSpPr>
            <p:nvPr/>
          </p:nvCxnSpPr>
          <p:spPr>
            <a:xfrm flipH="1">
              <a:off x="7390668" y="2257496"/>
              <a:ext cx="1013273"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7" name="矩形 326">
              <a:extLst>
                <a:ext uri="{FF2B5EF4-FFF2-40B4-BE49-F238E27FC236}">
                  <a16:creationId xmlns:a16="http://schemas.microsoft.com/office/drawing/2014/main" id="{41BAF710-470B-4EC5-A8D8-B3C143D7FEB7}"/>
                </a:ext>
              </a:extLst>
            </p:cNvPr>
            <p:cNvSpPr/>
            <p:nvPr/>
          </p:nvSpPr>
          <p:spPr>
            <a:xfrm>
              <a:off x="6121289" y="1943412"/>
              <a:ext cx="31611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X</a:t>
              </a:r>
              <a:endParaRPr lang="zh-CN" altLang="en-US" dirty="0">
                <a:latin typeface="Bahnschrift SemiLight" panose="020B0502040204020203" pitchFamily="34" charset="0"/>
                <a:cs typeface="Fira Code Light" panose="020B0809050000020004" pitchFamily="49" charset="0"/>
              </a:endParaRPr>
            </a:p>
          </p:txBody>
        </p:sp>
        <p:sp>
          <p:nvSpPr>
            <p:cNvPr id="328" name="矩形 327">
              <a:extLst>
                <a:ext uri="{FF2B5EF4-FFF2-40B4-BE49-F238E27FC236}">
                  <a16:creationId xmlns:a16="http://schemas.microsoft.com/office/drawing/2014/main" id="{FC21CC0A-5723-47AE-9989-4FD6AC5C881F}"/>
                </a:ext>
              </a:extLst>
            </p:cNvPr>
            <p:cNvSpPr/>
            <p:nvPr/>
          </p:nvSpPr>
          <p:spPr>
            <a:xfrm>
              <a:off x="8533957" y="1943412"/>
              <a:ext cx="431529"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1</a:t>
              </a:r>
              <a:endParaRPr lang="zh-CN" altLang="en-US" dirty="0">
                <a:latin typeface="Bahnschrift SemiLight" panose="020B0502040204020203" pitchFamily="34" charset="0"/>
                <a:cs typeface="Fira Code Light" panose="020B0809050000020004" pitchFamily="49" charset="0"/>
              </a:endParaRPr>
            </a:p>
          </p:txBody>
        </p:sp>
        <p:sp>
          <p:nvSpPr>
            <p:cNvPr id="329" name="矩形 328">
              <a:extLst>
                <a:ext uri="{FF2B5EF4-FFF2-40B4-BE49-F238E27FC236}">
                  <a16:creationId xmlns:a16="http://schemas.microsoft.com/office/drawing/2014/main" id="{AE82B14C-B0F2-41F6-9D0D-F9195F90D24C}"/>
                </a:ext>
              </a:extLst>
            </p:cNvPr>
            <p:cNvSpPr/>
            <p:nvPr/>
          </p:nvSpPr>
          <p:spPr>
            <a:xfrm>
              <a:off x="6103656" y="2529237"/>
              <a:ext cx="351379"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Y</a:t>
              </a:r>
              <a:r>
                <a:rPr lang="en-US" altLang="zh-CN" baseline="-25000" dirty="0">
                  <a:latin typeface="Bahnschrift SemiLight" panose="020B0502040204020203" pitchFamily="34" charset="0"/>
                  <a:cs typeface="Fira Code Light" panose="020B0809050000020004" pitchFamily="49" charset="0"/>
                </a:rPr>
                <a:t>1</a:t>
              </a:r>
              <a:endParaRPr lang="zh-CN" altLang="en-US" dirty="0">
                <a:latin typeface="Bahnschrift SemiLight" panose="020B0502040204020203" pitchFamily="34" charset="0"/>
                <a:cs typeface="Fira Code Light" panose="020B0809050000020004" pitchFamily="49" charset="0"/>
              </a:endParaRPr>
            </a:p>
          </p:txBody>
        </p:sp>
        <p:sp>
          <p:nvSpPr>
            <p:cNvPr id="330" name="矩形 329">
              <a:extLst>
                <a:ext uri="{FF2B5EF4-FFF2-40B4-BE49-F238E27FC236}">
                  <a16:creationId xmlns:a16="http://schemas.microsoft.com/office/drawing/2014/main" id="{C3E163CF-4BCA-41B2-A1A5-B1123619EDAC}"/>
                </a:ext>
              </a:extLst>
            </p:cNvPr>
            <p:cNvSpPr/>
            <p:nvPr/>
          </p:nvSpPr>
          <p:spPr>
            <a:xfrm>
              <a:off x="6089229" y="3114913"/>
              <a:ext cx="38023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Y</a:t>
              </a:r>
              <a:r>
                <a:rPr lang="en-US" altLang="zh-CN" baseline="-25000" dirty="0">
                  <a:latin typeface="Bahnschrift SemiLight" panose="020B0502040204020203" pitchFamily="34" charset="0"/>
                  <a:cs typeface="Fira Code Light" panose="020B0809050000020004" pitchFamily="49" charset="0"/>
                </a:rPr>
                <a:t>2</a:t>
              </a:r>
              <a:endParaRPr lang="zh-CN" altLang="en-US" dirty="0">
                <a:latin typeface="Bahnschrift SemiLight" panose="020B0502040204020203" pitchFamily="34" charset="0"/>
                <a:cs typeface="Fira Code Light" panose="020B0809050000020004" pitchFamily="49" charset="0"/>
              </a:endParaRPr>
            </a:p>
          </p:txBody>
        </p:sp>
        <p:sp>
          <p:nvSpPr>
            <p:cNvPr id="331" name="矩形 330">
              <a:extLst>
                <a:ext uri="{FF2B5EF4-FFF2-40B4-BE49-F238E27FC236}">
                  <a16:creationId xmlns:a16="http://schemas.microsoft.com/office/drawing/2014/main" id="{30F52BA4-1A2D-491A-8391-F3B2ED8F28BF}"/>
                </a:ext>
              </a:extLst>
            </p:cNvPr>
            <p:cNvSpPr/>
            <p:nvPr/>
          </p:nvSpPr>
          <p:spPr>
            <a:xfrm>
              <a:off x="6088427" y="3698159"/>
              <a:ext cx="381836"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Y</a:t>
              </a:r>
              <a:r>
                <a:rPr lang="en-US" altLang="zh-CN" baseline="-25000" dirty="0">
                  <a:latin typeface="Bahnschrift SemiLight" panose="020B0502040204020203" pitchFamily="34" charset="0"/>
                  <a:cs typeface="Fira Code Light" panose="020B0809050000020004" pitchFamily="49" charset="0"/>
                </a:rPr>
                <a:t>3</a:t>
              </a:r>
              <a:endParaRPr lang="zh-CN" altLang="en-US" dirty="0">
                <a:latin typeface="Bahnschrift SemiLight" panose="020B0502040204020203" pitchFamily="34" charset="0"/>
                <a:cs typeface="Fira Code Light" panose="020B0809050000020004" pitchFamily="49" charset="0"/>
              </a:endParaRPr>
            </a:p>
          </p:txBody>
        </p:sp>
        <p:sp>
          <p:nvSpPr>
            <p:cNvPr id="336" name="矩形 335">
              <a:extLst>
                <a:ext uri="{FF2B5EF4-FFF2-40B4-BE49-F238E27FC236}">
                  <a16:creationId xmlns:a16="http://schemas.microsoft.com/office/drawing/2014/main" id="{7C53169F-D847-4735-AC34-4020B9E0E189}"/>
                </a:ext>
              </a:extLst>
            </p:cNvPr>
            <p:cNvSpPr/>
            <p:nvPr/>
          </p:nvSpPr>
          <p:spPr>
            <a:xfrm>
              <a:off x="7756851" y="258021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37" name="矩形 336">
              <a:extLst>
                <a:ext uri="{FF2B5EF4-FFF2-40B4-BE49-F238E27FC236}">
                  <a16:creationId xmlns:a16="http://schemas.microsoft.com/office/drawing/2014/main" id="{A23ECC1B-631B-4861-8995-329F07B4A6E2}"/>
                </a:ext>
              </a:extLst>
            </p:cNvPr>
            <p:cNvSpPr/>
            <p:nvPr/>
          </p:nvSpPr>
          <p:spPr>
            <a:xfrm>
              <a:off x="8274523" y="258021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38" name="矩形 337">
              <a:extLst>
                <a:ext uri="{FF2B5EF4-FFF2-40B4-BE49-F238E27FC236}">
                  <a16:creationId xmlns:a16="http://schemas.microsoft.com/office/drawing/2014/main" id="{1AC77CED-5F95-4173-B488-8FAD6454E065}"/>
                </a:ext>
              </a:extLst>
            </p:cNvPr>
            <p:cNvSpPr/>
            <p:nvPr/>
          </p:nvSpPr>
          <p:spPr>
            <a:xfrm>
              <a:off x="8533359" y="2524970"/>
              <a:ext cx="460382"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2</a:t>
              </a:r>
              <a:endParaRPr lang="zh-CN" altLang="en-US" dirty="0">
                <a:latin typeface="Bahnschrift SemiLight" panose="020B0502040204020203" pitchFamily="34" charset="0"/>
                <a:cs typeface="Fira Code Light" panose="020B0809050000020004" pitchFamily="49" charset="0"/>
              </a:endParaRPr>
            </a:p>
          </p:txBody>
        </p:sp>
        <p:cxnSp>
          <p:nvCxnSpPr>
            <p:cNvPr id="339" name="直接箭头连接符 338">
              <a:extLst>
                <a:ext uri="{FF2B5EF4-FFF2-40B4-BE49-F238E27FC236}">
                  <a16:creationId xmlns:a16="http://schemas.microsoft.com/office/drawing/2014/main" id="{BD0F24EA-4C71-4B87-8373-E93F5F26AC71}"/>
                </a:ext>
              </a:extLst>
            </p:cNvPr>
            <p:cNvCxnSpPr>
              <a:cxnSpLocks/>
              <a:stCxn id="412" idx="4"/>
              <a:endCxn id="397" idx="0"/>
            </p:cNvCxnSpPr>
            <p:nvPr/>
          </p:nvCxnSpPr>
          <p:spPr>
            <a:xfrm>
              <a:off x="6872996" y="2938201"/>
              <a:ext cx="776508" cy="23196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2" name="直接箭头连接符 341">
              <a:extLst>
                <a:ext uri="{FF2B5EF4-FFF2-40B4-BE49-F238E27FC236}">
                  <a16:creationId xmlns:a16="http://schemas.microsoft.com/office/drawing/2014/main" id="{59ECA507-8BB1-4F2F-8F02-D418F15E7080}"/>
                </a:ext>
              </a:extLst>
            </p:cNvPr>
            <p:cNvCxnSpPr>
              <a:cxnSpLocks/>
              <a:stCxn id="275" idx="2"/>
              <a:endCxn id="278" idx="0"/>
            </p:cNvCxnSpPr>
            <p:nvPr/>
          </p:nvCxnSpPr>
          <p:spPr>
            <a:xfrm>
              <a:off x="7131832" y="2843248"/>
              <a:ext cx="0" cy="3269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5" name="直接箭头连接符 344">
              <a:extLst>
                <a:ext uri="{FF2B5EF4-FFF2-40B4-BE49-F238E27FC236}">
                  <a16:creationId xmlns:a16="http://schemas.microsoft.com/office/drawing/2014/main" id="{3C5F312B-6294-4C84-8C10-F536059AE370}"/>
                </a:ext>
              </a:extLst>
            </p:cNvPr>
            <p:cNvCxnSpPr>
              <a:cxnSpLocks/>
              <a:stCxn id="336" idx="2"/>
              <a:endCxn id="278" idx="0"/>
            </p:cNvCxnSpPr>
            <p:nvPr/>
          </p:nvCxnSpPr>
          <p:spPr>
            <a:xfrm flipH="1">
              <a:off x="7131832" y="2839054"/>
              <a:ext cx="754437" cy="331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直接箭头连接符 347">
              <a:extLst>
                <a:ext uri="{FF2B5EF4-FFF2-40B4-BE49-F238E27FC236}">
                  <a16:creationId xmlns:a16="http://schemas.microsoft.com/office/drawing/2014/main" id="{C5FAC88C-7142-4EB7-A556-59786DEFAE0E}"/>
                </a:ext>
              </a:extLst>
            </p:cNvPr>
            <p:cNvCxnSpPr>
              <a:cxnSpLocks/>
              <a:stCxn id="337" idx="2"/>
              <a:endCxn id="397" idx="0"/>
            </p:cNvCxnSpPr>
            <p:nvPr/>
          </p:nvCxnSpPr>
          <p:spPr>
            <a:xfrm flipH="1">
              <a:off x="7649504" y="2839054"/>
              <a:ext cx="754437" cy="3311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7" name="矩形 356">
              <a:extLst>
                <a:ext uri="{FF2B5EF4-FFF2-40B4-BE49-F238E27FC236}">
                  <a16:creationId xmlns:a16="http://schemas.microsoft.com/office/drawing/2014/main" id="{0A936658-652D-46A5-8197-0701B6EDF65D}"/>
                </a:ext>
              </a:extLst>
            </p:cNvPr>
            <p:cNvSpPr/>
            <p:nvPr/>
          </p:nvSpPr>
          <p:spPr>
            <a:xfrm>
              <a:off x="8015687" y="316994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c</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58" name="矩形 357">
              <a:extLst>
                <a:ext uri="{FF2B5EF4-FFF2-40B4-BE49-F238E27FC236}">
                  <a16:creationId xmlns:a16="http://schemas.microsoft.com/office/drawing/2014/main" id="{F7530792-97F1-49DD-B779-446BED52FFA3}"/>
                </a:ext>
              </a:extLst>
            </p:cNvPr>
            <p:cNvSpPr/>
            <p:nvPr/>
          </p:nvSpPr>
          <p:spPr>
            <a:xfrm>
              <a:off x="8274523" y="3169944"/>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59" name="矩形 358">
              <a:extLst>
                <a:ext uri="{FF2B5EF4-FFF2-40B4-BE49-F238E27FC236}">
                  <a16:creationId xmlns:a16="http://schemas.microsoft.com/office/drawing/2014/main" id="{B0BA003E-9AC8-4C6F-B04E-3611CEDD1119}"/>
                </a:ext>
              </a:extLst>
            </p:cNvPr>
            <p:cNvSpPr/>
            <p:nvPr/>
          </p:nvSpPr>
          <p:spPr>
            <a:xfrm>
              <a:off x="8518728" y="3114696"/>
              <a:ext cx="461986" cy="369332"/>
            </a:xfrm>
            <a:prstGeom prst="rect">
              <a:avLst/>
            </a:prstGeom>
          </p:spPr>
          <p:txBody>
            <a:bodyPr wrap="none">
              <a:spAutoFit/>
            </a:bodyPr>
            <a:lstStyle/>
            <a:p>
              <a:pPr algn="ctr"/>
              <a:r>
                <a:rPr lang="en-US" altLang="zh-CN" dirty="0">
                  <a:latin typeface="Bahnschrift SemiLight" panose="020B0502040204020203" pitchFamily="34" charset="0"/>
                  <a:cs typeface="Fira Code Light" panose="020B0809050000020004" pitchFamily="49" charset="0"/>
                </a:rPr>
                <a:t>W</a:t>
              </a:r>
              <a:r>
                <a:rPr lang="en-US" altLang="zh-CN" baseline="-25000" dirty="0">
                  <a:latin typeface="Bahnschrift SemiLight" panose="020B0502040204020203" pitchFamily="34" charset="0"/>
                  <a:cs typeface="Fira Code Light" panose="020B0809050000020004" pitchFamily="49" charset="0"/>
                </a:rPr>
                <a:t>3</a:t>
              </a:r>
              <a:endParaRPr lang="zh-CN" altLang="en-US" dirty="0">
                <a:latin typeface="Bahnschrift SemiLight" panose="020B0502040204020203" pitchFamily="34" charset="0"/>
                <a:cs typeface="Fira Code Light" panose="020B0809050000020004" pitchFamily="49" charset="0"/>
              </a:endParaRPr>
            </a:p>
          </p:txBody>
        </p:sp>
        <p:cxnSp>
          <p:nvCxnSpPr>
            <p:cNvPr id="360" name="直接箭头连接符 359">
              <a:extLst>
                <a:ext uri="{FF2B5EF4-FFF2-40B4-BE49-F238E27FC236}">
                  <a16:creationId xmlns:a16="http://schemas.microsoft.com/office/drawing/2014/main" id="{0706D2EA-9A93-49FE-A379-A479CE05AE59}"/>
                </a:ext>
              </a:extLst>
            </p:cNvPr>
            <p:cNvCxnSpPr>
              <a:cxnSpLocks/>
              <a:stCxn id="357" idx="2"/>
              <a:endCxn id="281" idx="0"/>
            </p:cNvCxnSpPr>
            <p:nvPr/>
          </p:nvCxnSpPr>
          <p:spPr>
            <a:xfrm flipH="1">
              <a:off x="7131832" y="3428780"/>
              <a:ext cx="1013273" cy="3246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直接箭头连接符 362">
              <a:extLst>
                <a:ext uri="{FF2B5EF4-FFF2-40B4-BE49-F238E27FC236}">
                  <a16:creationId xmlns:a16="http://schemas.microsoft.com/office/drawing/2014/main" id="{298662EE-B5D4-4B1D-A694-41A778A3BDE2}"/>
                </a:ext>
              </a:extLst>
            </p:cNvPr>
            <p:cNvCxnSpPr>
              <a:cxnSpLocks/>
              <a:stCxn id="358" idx="2"/>
              <a:endCxn id="288" idx="0"/>
            </p:cNvCxnSpPr>
            <p:nvPr/>
          </p:nvCxnSpPr>
          <p:spPr>
            <a:xfrm flipH="1">
              <a:off x="7390668" y="3428780"/>
              <a:ext cx="1013273" cy="3246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6" name="直接箭头连接符 365">
              <a:extLst>
                <a:ext uri="{FF2B5EF4-FFF2-40B4-BE49-F238E27FC236}">
                  <a16:creationId xmlns:a16="http://schemas.microsoft.com/office/drawing/2014/main" id="{3C1F7AE8-007C-4C3B-AAAB-04986B14D187}"/>
                </a:ext>
              </a:extLst>
            </p:cNvPr>
            <p:cNvCxnSpPr>
              <a:cxnSpLocks/>
              <a:stCxn id="278" idx="2"/>
              <a:endCxn id="288" idx="0"/>
            </p:cNvCxnSpPr>
            <p:nvPr/>
          </p:nvCxnSpPr>
          <p:spPr>
            <a:xfrm>
              <a:off x="7131832" y="3428998"/>
              <a:ext cx="258836" cy="3244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3" name="矩形 372">
              <a:extLst>
                <a:ext uri="{FF2B5EF4-FFF2-40B4-BE49-F238E27FC236}">
                  <a16:creationId xmlns:a16="http://schemas.microsoft.com/office/drawing/2014/main" id="{4A2C22D4-449C-442F-9D72-5934B0063928}"/>
                </a:ext>
              </a:extLst>
            </p:cNvPr>
            <p:cNvSpPr/>
            <p:nvPr/>
          </p:nvSpPr>
          <p:spPr>
            <a:xfrm>
              <a:off x="6487124"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74" name="矩形 373">
              <a:extLst>
                <a:ext uri="{FF2B5EF4-FFF2-40B4-BE49-F238E27FC236}">
                  <a16:creationId xmlns:a16="http://schemas.microsoft.com/office/drawing/2014/main" id="{14CAA4FF-8EE1-43D0-BB57-8CE5EA5AFC49}"/>
                </a:ext>
              </a:extLst>
            </p:cNvPr>
            <p:cNvSpPr/>
            <p:nvPr/>
          </p:nvSpPr>
          <p:spPr>
            <a:xfrm>
              <a:off x="6487124" y="258441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75" name="矩形 374">
              <a:extLst>
                <a:ext uri="{FF2B5EF4-FFF2-40B4-BE49-F238E27FC236}">
                  <a16:creationId xmlns:a16="http://schemas.microsoft.com/office/drawing/2014/main" id="{D539C371-603D-40D3-BBBA-4E4017F30BDF}"/>
                </a:ext>
              </a:extLst>
            </p:cNvPr>
            <p:cNvSpPr/>
            <p:nvPr/>
          </p:nvSpPr>
          <p:spPr>
            <a:xfrm>
              <a:off x="6487124" y="3170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76" name="矩形 375">
              <a:extLst>
                <a:ext uri="{FF2B5EF4-FFF2-40B4-BE49-F238E27FC236}">
                  <a16:creationId xmlns:a16="http://schemas.microsoft.com/office/drawing/2014/main" id="{248686C8-3A35-4440-A51C-273DEDA63AA7}"/>
                </a:ext>
              </a:extLst>
            </p:cNvPr>
            <p:cNvSpPr/>
            <p:nvPr/>
          </p:nvSpPr>
          <p:spPr>
            <a:xfrm>
              <a:off x="6487124" y="375340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377" name="直接箭头连接符 376">
              <a:extLst>
                <a:ext uri="{FF2B5EF4-FFF2-40B4-BE49-F238E27FC236}">
                  <a16:creationId xmlns:a16="http://schemas.microsoft.com/office/drawing/2014/main" id="{3ED8147D-A3BE-4485-A1CA-C0C240ED7031}"/>
                </a:ext>
              </a:extLst>
            </p:cNvPr>
            <p:cNvCxnSpPr>
              <a:cxnSpLocks/>
              <a:stCxn id="373" idx="2"/>
              <a:endCxn id="374" idx="0"/>
            </p:cNvCxnSpPr>
            <p:nvPr/>
          </p:nvCxnSpPr>
          <p:spPr>
            <a:xfrm>
              <a:off x="6616542" y="2257496"/>
              <a:ext cx="0"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直接箭头连接符 377">
              <a:extLst>
                <a:ext uri="{FF2B5EF4-FFF2-40B4-BE49-F238E27FC236}">
                  <a16:creationId xmlns:a16="http://schemas.microsoft.com/office/drawing/2014/main" id="{377A3782-CD32-429E-9FFE-A99953B55BB9}"/>
                </a:ext>
              </a:extLst>
            </p:cNvPr>
            <p:cNvCxnSpPr>
              <a:cxnSpLocks/>
              <a:stCxn id="407" idx="4"/>
              <a:endCxn id="375" idx="0"/>
            </p:cNvCxnSpPr>
            <p:nvPr/>
          </p:nvCxnSpPr>
          <p:spPr>
            <a:xfrm>
              <a:off x="6614159" y="2938201"/>
              <a:ext cx="2383" cy="23196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直接箭头连接符 378">
              <a:extLst>
                <a:ext uri="{FF2B5EF4-FFF2-40B4-BE49-F238E27FC236}">
                  <a16:creationId xmlns:a16="http://schemas.microsoft.com/office/drawing/2014/main" id="{25AE36DE-B6C6-463F-92E3-F1788A5C594D}"/>
                </a:ext>
              </a:extLst>
            </p:cNvPr>
            <p:cNvCxnSpPr>
              <a:cxnSpLocks/>
              <a:stCxn id="375" idx="2"/>
              <a:endCxn id="376" idx="0"/>
            </p:cNvCxnSpPr>
            <p:nvPr/>
          </p:nvCxnSpPr>
          <p:spPr>
            <a:xfrm>
              <a:off x="6616542" y="3428998"/>
              <a:ext cx="0" cy="3244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4" name="矩形 393">
              <a:extLst>
                <a:ext uri="{FF2B5EF4-FFF2-40B4-BE49-F238E27FC236}">
                  <a16:creationId xmlns:a16="http://schemas.microsoft.com/office/drawing/2014/main" id="{C6F5DF4C-3EC3-4A7A-9B60-5DC42ABD73AE}"/>
                </a:ext>
              </a:extLst>
            </p:cNvPr>
            <p:cNvSpPr/>
            <p:nvPr/>
          </p:nvSpPr>
          <p:spPr>
            <a:xfrm>
              <a:off x="8015686" y="258021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r</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397" name="矩形 396">
              <a:extLst>
                <a:ext uri="{FF2B5EF4-FFF2-40B4-BE49-F238E27FC236}">
                  <a16:creationId xmlns:a16="http://schemas.microsoft.com/office/drawing/2014/main" id="{42978DBB-CB09-486E-9527-CBF6367D062F}"/>
                </a:ext>
              </a:extLst>
            </p:cNvPr>
            <p:cNvSpPr/>
            <p:nvPr/>
          </p:nvSpPr>
          <p:spPr>
            <a:xfrm>
              <a:off x="7520086" y="3170163"/>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s</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400" name="直接箭头连接符 399">
              <a:extLst>
                <a:ext uri="{FF2B5EF4-FFF2-40B4-BE49-F238E27FC236}">
                  <a16:creationId xmlns:a16="http://schemas.microsoft.com/office/drawing/2014/main" id="{C6A795C2-1380-4762-93B1-D5FCB215AC98}"/>
                </a:ext>
              </a:extLst>
            </p:cNvPr>
            <p:cNvCxnSpPr>
              <a:cxnSpLocks/>
              <a:stCxn id="407" idx="4"/>
              <a:endCxn id="287" idx="0"/>
            </p:cNvCxnSpPr>
            <p:nvPr/>
          </p:nvCxnSpPr>
          <p:spPr>
            <a:xfrm>
              <a:off x="6614159" y="2938201"/>
              <a:ext cx="776509" cy="23196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直接箭头连接符 402">
              <a:extLst>
                <a:ext uri="{FF2B5EF4-FFF2-40B4-BE49-F238E27FC236}">
                  <a16:creationId xmlns:a16="http://schemas.microsoft.com/office/drawing/2014/main" id="{145488B5-98A0-4569-9017-75718F9D4C8E}"/>
                </a:ext>
              </a:extLst>
            </p:cNvPr>
            <p:cNvCxnSpPr>
              <a:cxnSpLocks/>
              <a:stCxn id="394" idx="2"/>
              <a:endCxn id="287" idx="0"/>
            </p:cNvCxnSpPr>
            <p:nvPr/>
          </p:nvCxnSpPr>
          <p:spPr>
            <a:xfrm flipH="1">
              <a:off x="7390668" y="2839054"/>
              <a:ext cx="754436" cy="3311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7" name="流程图: 或者 406">
              <a:extLst>
                <a:ext uri="{FF2B5EF4-FFF2-40B4-BE49-F238E27FC236}">
                  <a16:creationId xmlns:a16="http://schemas.microsoft.com/office/drawing/2014/main" id="{D7FB820E-C1F0-42CC-9F12-154281A64D9D}"/>
                </a:ext>
              </a:extLst>
            </p:cNvPr>
            <p:cNvSpPr/>
            <p:nvPr/>
          </p:nvSpPr>
          <p:spPr>
            <a:xfrm>
              <a:off x="6566683" y="2843249"/>
              <a:ext cx="94952" cy="94952"/>
            </a:xfrm>
            <a:prstGeom prst="flowChar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流程图: 或者 411">
              <a:extLst>
                <a:ext uri="{FF2B5EF4-FFF2-40B4-BE49-F238E27FC236}">
                  <a16:creationId xmlns:a16="http://schemas.microsoft.com/office/drawing/2014/main" id="{3C0E7BD1-B42B-44F9-B449-BB175F191745}"/>
                </a:ext>
              </a:extLst>
            </p:cNvPr>
            <p:cNvSpPr/>
            <p:nvPr/>
          </p:nvSpPr>
          <p:spPr>
            <a:xfrm>
              <a:off x="6825520" y="2843249"/>
              <a:ext cx="94952" cy="94952"/>
            </a:xfrm>
            <a:prstGeom prst="flowChar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415" name="文本框 414">
                <a:extLst>
                  <a:ext uri="{FF2B5EF4-FFF2-40B4-BE49-F238E27FC236}">
                    <a16:creationId xmlns:a16="http://schemas.microsoft.com/office/drawing/2014/main" id="{FBDA16D8-43E5-45C1-B9F6-689A2AFA393F}"/>
                  </a:ext>
                </a:extLst>
              </p:cNvPr>
              <p:cNvSpPr txBox="1"/>
              <p:nvPr/>
            </p:nvSpPr>
            <p:spPr>
              <a:xfrm>
                <a:off x="970551" y="4250679"/>
                <a:ext cx="10250898" cy="400110"/>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PS: for </a:t>
                </a:r>
                <a14:m>
                  <m:oMath xmlns:m="http://schemas.openxmlformats.org/officeDocument/2006/math">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𝑝</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𝑆</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𝐴</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𝑛</m:t>
                    </m:r>
                    <m:r>
                      <a:rPr lang="en-US" altLang="zh-CN" sz="2000" b="0" i="1"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m:t>
                    </m:r>
                  </m:oMath>
                </a14:m>
                <a:r>
                  <a:rPr lang="en-US" altLang="zh-CN"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altLang="zh-CN" sz="2000" b="0" i="1" dirty="0" smtClean="0">
                        <a:solidFill>
                          <a:schemeClr val="tx1">
                            <a:lumMod val="50000"/>
                            <a:lumOff val="50000"/>
                          </a:schemeClr>
                        </a:solidFill>
                        <a:latin typeface="Cambria Math" panose="02040503050406030204" pitchFamily="18" charset="0"/>
                        <a:ea typeface="Calibri" panose="020F0502020204030204" pitchFamily="34" charset="0"/>
                        <a:cs typeface="Calibri" panose="020F0502020204030204" pitchFamily="34" charset="0"/>
                      </a:rPr>
                      <m:t>𝐴</m:t>
                    </m:r>
                  </m:oMath>
                </a14:m>
                <a:r>
                  <a:rPr lang="zh-CN" altLang="en-US"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should contain at most one out-edge for each </a:t>
                </a:r>
                <a14:m>
                  <m:oMath xmlns:m="http://schemas.openxmlformats.org/officeDocument/2006/math">
                    <m:r>
                      <a:rPr lang="en-US" altLang="zh-CN" sz="2000" i="1" dirty="0">
                        <a:solidFill>
                          <a:schemeClr val="tx1">
                            <a:lumMod val="50000"/>
                            <a:lumOff val="50000"/>
                          </a:schemeClr>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i="1" smtClean="0">
                        <a:solidFill>
                          <a:schemeClr val="tx1">
                            <a:lumMod val="50000"/>
                            <a:lumOff val="50000"/>
                          </a:schemeClr>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chemeClr val="tx1">
                            <a:lumMod val="50000"/>
                            <a:lumOff val="50000"/>
                          </a:schemeClr>
                        </a:solidFill>
                        <a:latin typeface="Cambria Math" panose="02040503050406030204" pitchFamily="18" charset="0"/>
                        <a:ea typeface="Cambria Math" panose="02040503050406030204" pitchFamily="18" charset="0"/>
                        <a:cs typeface="Calibri" panose="020F0502020204030204" pitchFamily="34" charset="0"/>
                      </a:rPr>
                      <m:t>"</m:t>
                    </m:r>
                  </m:oMath>
                </a14:m>
                <a:endParaRPr lang="zh-CN" altLang="en-US"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415" name="文本框 414">
                <a:extLst>
                  <a:ext uri="{FF2B5EF4-FFF2-40B4-BE49-F238E27FC236}">
                    <a16:creationId xmlns:a16="http://schemas.microsoft.com/office/drawing/2014/main" id="{FBDA16D8-43E5-45C1-B9F6-689A2AFA393F}"/>
                  </a:ext>
                </a:extLst>
              </p:cNvPr>
              <p:cNvSpPr txBox="1">
                <a:spLocks noRot="1" noChangeAspect="1" noMove="1" noResize="1" noEditPoints="1" noAdjustHandles="1" noChangeArrowheads="1" noChangeShapeType="1" noTextEdit="1"/>
              </p:cNvSpPr>
              <p:nvPr/>
            </p:nvSpPr>
            <p:spPr>
              <a:xfrm>
                <a:off x="970551" y="4250679"/>
                <a:ext cx="10250898" cy="400110"/>
              </a:xfrm>
              <a:prstGeom prst="rect">
                <a:avLst/>
              </a:prstGeom>
              <a:blipFill>
                <a:blip r:embed="rId7"/>
                <a:stretch>
                  <a:fillRect t="-7576" b="-25758"/>
                </a:stretch>
              </a:blipFill>
            </p:spPr>
            <p:txBody>
              <a:bodyPr/>
              <a:lstStyle/>
              <a:p>
                <a:r>
                  <a:rPr lang="zh-CN" altLang="en-US">
                    <a:noFill/>
                  </a:rPr>
                  <a:t> </a:t>
                </a:r>
              </a:p>
            </p:txBody>
          </p:sp>
        </mc:Fallback>
      </mc:AlternateContent>
      <p:grpSp>
        <p:nvGrpSpPr>
          <p:cNvPr id="9" name="组合 8">
            <a:extLst>
              <a:ext uri="{FF2B5EF4-FFF2-40B4-BE49-F238E27FC236}">
                <a16:creationId xmlns:a16="http://schemas.microsoft.com/office/drawing/2014/main" id="{E88E7517-41D1-4AE2-8231-8B118E168A13}"/>
              </a:ext>
            </a:extLst>
          </p:cNvPr>
          <p:cNvGrpSpPr/>
          <p:nvPr/>
        </p:nvGrpSpPr>
        <p:grpSpPr>
          <a:xfrm>
            <a:off x="8953500" y="2175461"/>
            <a:ext cx="1455791" cy="1176631"/>
            <a:chOff x="8953500" y="2175461"/>
            <a:chExt cx="1455791" cy="1176631"/>
          </a:xfrm>
        </p:grpSpPr>
        <p:sp>
          <p:nvSpPr>
            <p:cNvPr id="425" name="箭头: 右 424">
              <a:extLst>
                <a:ext uri="{FF2B5EF4-FFF2-40B4-BE49-F238E27FC236}">
                  <a16:creationId xmlns:a16="http://schemas.microsoft.com/office/drawing/2014/main" id="{F26134EB-5DAB-44AC-8A5A-B6DA21410ACE}"/>
                </a:ext>
              </a:extLst>
            </p:cNvPr>
            <p:cNvSpPr/>
            <p:nvPr/>
          </p:nvSpPr>
          <p:spPr>
            <a:xfrm>
              <a:off x="9066862" y="3036594"/>
              <a:ext cx="1342429" cy="315498"/>
            </a:xfrm>
            <a:prstGeom prst="rightArrow">
              <a:avLst/>
            </a:prstGeom>
            <a:solidFill>
              <a:schemeClr val="accent3">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426" name="文本框 425">
              <a:extLst>
                <a:ext uri="{FF2B5EF4-FFF2-40B4-BE49-F238E27FC236}">
                  <a16:creationId xmlns:a16="http://schemas.microsoft.com/office/drawing/2014/main" id="{26A7280D-A529-4CEA-A2A8-7922226ED1CD}"/>
                </a:ext>
              </a:extLst>
            </p:cNvPr>
            <p:cNvSpPr txBox="1"/>
            <p:nvPr/>
          </p:nvSpPr>
          <p:spPr>
            <a:xfrm>
              <a:off x="8953500" y="2175461"/>
              <a:ext cx="1409857" cy="923330"/>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Some</a:t>
              </a:r>
            </a:p>
            <a:p>
              <a:pPr algn="ctr"/>
              <a:r>
                <a:rPr lang="en-US" altLang="zh-CN" dirty="0">
                  <a:latin typeface="Calibri" panose="020F0502020204030204" pitchFamily="34" charset="0"/>
                  <a:ea typeface="Calibri" panose="020F0502020204030204" pitchFamily="34" charset="0"/>
                  <a:cs typeface="Calibri" panose="020F0502020204030204" pitchFamily="34" charset="0"/>
                </a:rPr>
                <a:t>Connected Components</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组合 5">
            <a:extLst>
              <a:ext uri="{FF2B5EF4-FFF2-40B4-BE49-F238E27FC236}">
                <a16:creationId xmlns:a16="http://schemas.microsoft.com/office/drawing/2014/main" id="{E5E24B71-DECE-467B-A89F-9E96DD865F23}"/>
              </a:ext>
            </a:extLst>
          </p:cNvPr>
          <p:cNvGrpSpPr/>
          <p:nvPr/>
        </p:nvGrpSpPr>
        <p:grpSpPr>
          <a:xfrm>
            <a:off x="2718984" y="1730394"/>
            <a:ext cx="3013704" cy="608433"/>
            <a:chOff x="2718984" y="1730394"/>
            <a:chExt cx="3013704" cy="608433"/>
          </a:xfrm>
        </p:grpSpPr>
        <p:sp>
          <p:nvSpPr>
            <p:cNvPr id="427" name="箭头: 右 426">
              <a:extLst>
                <a:ext uri="{FF2B5EF4-FFF2-40B4-BE49-F238E27FC236}">
                  <a16:creationId xmlns:a16="http://schemas.microsoft.com/office/drawing/2014/main" id="{16BBB609-EDB3-4AAC-B34D-76D5273151B3}"/>
                </a:ext>
              </a:extLst>
            </p:cNvPr>
            <p:cNvSpPr/>
            <p:nvPr/>
          </p:nvSpPr>
          <p:spPr>
            <a:xfrm>
              <a:off x="2718984" y="2023329"/>
              <a:ext cx="3013704" cy="315498"/>
            </a:xfrm>
            <a:prstGeom prst="rightArrow">
              <a:avLst/>
            </a:prstGeom>
            <a:solidFill>
              <a:schemeClr val="accent3">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Bahnschrift SemiLight" panose="020B0502040204020203" pitchFamily="34" charset="0"/>
                <a:cs typeface="Fira Code Light" panose="020B0809050000020004" pitchFamily="49" charset="0"/>
              </a:endParaRPr>
            </a:p>
          </p:txBody>
        </p:sp>
        <p:sp>
          <p:nvSpPr>
            <p:cNvPr id="428" name="文本框 427">
              <a:extLst>
                <a:ext uri="{FF2B5EF4-FFF2-40B4-BE49-F238E27FC236}">
                  <a16:creationId xmlns:a16="http://schemas.microsoft.com/office/drawing/2014/main" id="{91F6F7F2-46E9-47E3-9EF3-D3726AC0DE44}"/>
                </a:ext>
              </a:extLst>
            </p:cNvPr>
            <p:cNvSpPr txBox="1"/>
            <p:nvPr/>
          </p:nvSpPr>
          <p:spPr>
            <a:xfrm>
              <a:off x="2977820" y="1730394"/>
              <a:ext cx="2496032"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Axis Connecting Graph</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组合 7">
            <a:extLst>
              <a:ext uri="{FF2B5EF4-FFF2-40B4-BE49-F238E27FC236}">
                <a16:creationId xmlns:a16="http://schemas.microsoft.com/office/drawing/2014/main" id="{1AF1311F-811A-42C2-9427-75BCEB2C11D2}"/>
              </a:ext>
            </a:extLst>
          </p:cNvPr>
          <p:cNvGrpSpPr/>
          <p:nvPr/>
        </p:nvGrpSpPr>
        <p:grpSpPr>
          <a:xfrm>
            <a:off x="10563959" y="1998660"/>
            <a:ext cx="1447539" cy="2013583"/>
            <a:chOff x="10563959" y="1998660"/>
            <a:chExt cx="1447539" cy="2013583"/>
          </a:xfrm>
        </p:grpSpPr>
        <p:sp>
          <p:nvSpPr>
            <p:cNvPr id="417" name="矩形 416">
              <a:extLst>
                <a:ext uri="{FF2B5EF4-FFF2-40B4-BE49-F238E27FC236}">
                  <a16:creationId xmlns:a16="http://schemas.microsoft.com/office/drawing/2014/main" id="{3A79F293-B0F1-42DC-93BC-881FD26F62D9}"/>
                </a:ext>
              </a:extLst>
            </p:cNvPr>
            <p:cNvSpPr/>
            <p:nvPr/>
          </p:nvSpPr>
          <p:spPr>
            <a:xfrm>
              <a:off x="10563959"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18" name="矩形 417">
              <a:extLst>
                <a:ext uri="{FF2B5EF4-FFF2-40B4-BE49-F238E27FC236}">
                  <a16:creationId xmlns:a16="http://schemas.microsoft.com/office/drawing/2014/main" id="{9DFB9D2F-94D3-4E5E-8940-9CF4EBBDC146}"/>
                </a:ext>
              </a:extLst>
            </p:cNvPr>
            <p:cNvSpPr/>
            <p:nvPr/>
          </p:nvSpPr>
          <p:spPr>
            <a:xfrm>
              <a:off x="10563959" y="258441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19" name="矩形 418">
              <a:extLst>
                <a:ext uri="{FF2B5EF4-FFF2-40B4-BE49-F238E27FC236}">
                  <a16:creationId xmlns:a16="http://schemas.microsoft.com/office/drawing/2014/main" id="{F7B1E475-7D17-4F6A-8586-5832203E2DFC}"/>
                </a:ext>
              </a:extLst>
            </p:cNvPr>
            <p:cNvSpPr/>
            <p:nvPr/>
          </p:nvSpPr>
          <p:spPr>
            <a:xfrm>
              <a:off x="10563959" y="3170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20" name="矩形 419">
              <a:extLst>
                <a:ext uri="{FF2B5EF4-FFF2-40B4-BE49-F238E27FC236}">
                  <a16:creationId xmlns:a16="http://schemas.microsoft.com/office/drawing/2014/main" id="{08125CCA-8606-4FB2-96E0-5B8C4CBD4D58}"/>
                </a:ext>
              </a:extLst>
            </p:cNvPr>
            <p:cNvSpPr/>
            <p:nvPr/>
          </p:nvSpPr>
          <p:spPr>
            <a:xfrm>
              <a:off x="10563959" y="375340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h</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421" name="直接箭头连接符 420">
              <a:extLst>
                <a:ext uri="{FF2B5EF4-FFF2-40B4-BE49-F238E27FC236}">
                  <a16:creationId xmlns:a16="http://schemas.microsoft.com/office/drawing/2014/main" id="{9C76E843-CA3D-4E5F-8E21-DB87B3B4CFAA}"/>
                </a:ext>
              </a:extLst>
            </p:cNvPr>
            <p:cNvCxnSpPr>
              <a:cxnSpLocks/>
              <a:stCxn id="417" idx="2"/>
              <a:endCxn id="418" idx="0"/>
            </p:cNvCxnSpPr>
            <p:nvPr/>
          </p:nvCxnSpPr>
          <p:spPr>
            <a:xfrm>
              <a:off x="10693377" y="2257496"/>
              <a:ext cx="0"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直接箭头连接符 421">
              <a:extLst>
                <a:ext uri="{FF2B5EF4-FFF2-40B4-BE49-F238E27FC236}">
                  <a16:creationId xmlns:a16="http://schemas.microsoft.com/office/drawing/2014/main" id="{6CF403E2-45B9-4B91-838E-20A68CDD07AC}"/>
                </a:ext>
              </a:extLst>
            </p:cNvPr>
            <p:cNvCxnSpPr>
              <a:cxnSpLocks/>
              <a:stCxn id="424" idx="4"/>
              <a:endCxn id="419" idx="0"/>
            </p:cNvCxnSpPr>
            <p:nvPr/>
          </p:nvCxnSpPr>
          <p:spPr>
            <a:xfrm>
              <a:off x="10690994" y="2938201"/>
              <a:ext cx="2383" cy="23196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3" name="直接箭头连接符 422">
              <a:extLst>
                <a:ext uri="{FF2B5EF4-FFF2-40B4-BE49-F238E27FC236}">
                  <a16:creationId xmlns:a16="http://schemas.microsoft.com/office/drawing/2014/main" id="{EB51A9C3-38F2-4F5A-A630-9B909707BB3E}"/>
                </a:ext>
              </a:extLst>
            </p:cNvPr>
            <p:cNvCxnSpPr>
              <a:cxnSpLocks/>
              <a:stCxn id="419" idx="2"/>
              <a:endCxn id="420" idx="0"/>
            </p:cNvCxnSpPr>
            <p:nvPr/>
          </p:nvCxnSpPr>
          <p:spPr>
            <a:xfrm>
              <a:off x="10693377" y="3428998"/>
              <a:ext cx="0" cy="3244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4" name="流程图: 或者 423">
              <a:extLst>
                <a:ext uri="{FF2B5EF4-FFF2-40B4-BE49-F238E27FC236}">
                  <a16:creationId xmlns:a16="http://schemas.microsoft.com/office/drawing/2014/main" id="{BF9539B3-BA83-4D23-B170-059499A0CE41}"/>
                </a:ext>
              </a:extLst>
            </p:cNvPr>
            <p:cNvSpPr/>
            <p:nvPr/>
          </p:nvSpPr>
          <p:spPr>
            <a:xfrm>
              <a:off x="10643518" y="2843249"/>
              <a:ext cx="94952" cy="94952"/>
            </a:xfrm>
            <a:prstGeom prst="flowChar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矩形 429">
              <a:extLst>
                <a:ext uri="{FF2B5EF4-FFF2-40B4-BE49-F238E27FC236}">
                  <a16:creationId xmlns:a16="http://schemas.microsoft.com/office/drawing/2014/main" id="{97193E08-BB7B-438D-8BC5-8E23BDCAAA4D}"/>
                </a:ext>
              </a:extLst>
            </p:cNvPr>
            <p:cNvSpPr/>
            <p:nvPr/>
          </p:nvSpPr>
          <p:spPr>
            <a:xfrm>
              <a:off x="10951381"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31" name="矩形 430">
              <a:extLst>
                <a:ext uri="{FF2B5EF4-FFF2-40B4-BE49-F238E27FC236}">
                  <a16:creationId xmlns:a16="http://schemas.microsoft.com/office/drawing/2014/main" id="{8A4A4A46-BBCD-419C-A2E0-A8D3CD3C18C7}"/>
                </a:ext>
              </a:extLst>
            </p:cNvPr>
            <p:cNvSpPr/>
            <p:nvPr/>
          </p:nvSpPr>
          <p:spPr>
            <a:xfrm>
              <a:off x="10951381" y="258441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32" name="矩形 431">
              <a:extLst>
                <a:ext uri="{FF2B5EF4-FFF2-40B4-BE49-F238E27FC236}">
                  <a16:creationId xmlns:a16="http://schemas.microsoft.com/office/drawing/2014/main" id="{DA5B1C1A-E023-4FC0-A683-3066F25DA153}"/>
                </a:ext>
              </a:extLst>
            </p:cNvPr>
            <p:cNvSpPr/>
            <p:nvPr/>
          </p:nvSpPr>
          <p:spPr>
            <a:xfrm>
              <a:off x="10951381" y="3170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33" name="矩形 432">
              <a:extLst>
                <a:ext uri="{FF2B5EF4-FFF2-40B4-BE49-F238E27FC236}">
                  <a16:creationId xmlns:a16="http://schemas.microsoft.com/office/drawing/2014/main" id="{0CB37589-2425-4B76-B908-0C015CBE487B}"/>
                </a:ext>
              </a:extLst>
            </p:cNvPr>
            <p:cNvSpPr/>
            <p:nvPr/>
          </p:nvSpPr>
          <p:spPr>
            <a:xfrm>
              <a:off x="10951381" y="3753407"/>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w</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434" name="直接箭头连接符 433">
              <a:extLst>
                <a:ext uri="{FF2B5EF4-FFF2-40B4-BE49-F238E27FC236}">
                  <a16:creationId xmlns:a16="http://schemas.microsoft.com/office/drawing/2014/main" id="{5AAFE1AF-DF01-4C72-B2C5-6E5B92AC6C70}"/>
                </a:ext>
              </a:extLst>
            </p:cNvPr>
            <p:cNvCxnSpPr>
              <a:cxnSpLocks/>
              <a:stCxn id="430" idx="2"/>
              <a:endCxn id="431" idx="0"/>
            </p:cNvCxnSpPr>
            <p:nvPr/>
          </p:nvCxnSpPr>
          <p:spPr>
            <a:xfrm>
              <a:off x="11080799" y="2257496"/>
              <a:ext cx="0"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5" name="直接箭头连接符 434">
              <a:extLst>
                <a:ext uri="{FF2B5EF4-FFF2-40B4-BE49-F238E27FC236}">
                  <a16:creationId xmlns:a16="http://schemas.microsoft.com/office/drawing/2014/main" id="{A8635875-7AFE-4B8C-A6C2-7BD03CBBD014}"/>
                </a:ext>
              </a:extLst>
            </p:cNvPr>
            <p:cNvCxnSpPr>
              <a:cxnSpLocks/>
              <a:stCxn id="437" idx="4"/>
              <a:endCxn id="432" idx="0"/>
            </p:cNvCxnSpPr>
            <p:nvPr/>
          </p:nvCxnSpPr>
          <p:spPr>
            <a:xfrm>
              <a:off x="11080799" y="2938201"/>
              <a:ext cx="0" cy="23196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直接箭头连接符 435">
              <a:extLst>
                <a:ext uri="{FF2B5EF4-FFF2-40B4-BE49-F238E27FC236}">
                  <a16:creationId xmlns:a16="http://schemas.microsoft.com/office/drawing/2014/main" id="{3D643FC3-0785-4EAE-AF79-FE1409A3CA59}"/>
                </a:ext>
              </a:extLst>
            </p:cNvPr>
            <p:cNvCxnSpPr>
              <a:cxnSpLocks/>
              <a:stCxn id="432" idx="2"/>
              <a:endCxn id="433" idx="0"/>
            </p:cNvCxnSpPr>
            <p:nvPr/>
          </p:nvCxnSpPr>
          <p:spPr>
            <a:xfrm>
              <a:off x="11080799" y="3428998"/>
              <a:ext cx="0" cy="3244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7" name="流程图: 或者 436">
              <a:extLst>
                <a:ext uri="{FF2B5EF4-FFF2-40B4-BE49-F238E27FC236}">
                  <a16:creationId xmlns:a16="http://schemas.microsoft.com/office/drawing/2014/main" id="{E7EA6BD0-7807-4435-925C-F7D19665E546}"/>
                </a:ext>
              </a:extLst>
            </p:cNvPr>
            <p:cNvSpPr/>
            <p:nvPr/>
          </p:nvSpPr>
          <p:spPr>
            <a:xfrm>
              <a:off x="11033323" y="2843249"/>
              <a:ext cx="94952" cy="94952"/>
            </a:xfrm>
            <a:prstGeom prst="flowChar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矩形 438">
              <a:extLst>
                <a:ext uri="{FF2B5EF4-FFF2-40B4-BE49-F238E27FC236}">
                  <a16:creationId xmlns:a16="http://schemas.microsoft.com/office/drawing/2014/main" id="{76634998-7B44-4681-9820-FB12C4220B7E}"/>
                </a:ext>
              </a:extLst>
            </p:cNvPr>
            <p:cNvSpPr/>
            <p:nvPr/>
          </p:nvSpPr>
          <p:spPr>
            <a:xfrm>
              <a:off x="11375444" y="258441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40" name="矩形 439">
              <a:extLst>
                <a:ext uri="{FF2B5EF4-FFF2-40B4-BE49-F238E27FC236}">
                  <a16:creationId xmlns:a16="http://schemas.microsoft.com/office/drawing/2014/main" id="{E2BBFF60-5FC5-4DFB-BEBF-B4AEA1E0A3D1}"/>
                </a:ext>
              </a:extLst>
            </p:cNvPr>
            <p:cNvSpPr/>
            <p:nvPr/>
          </p:nvSpPr>
          <p:spPr>
            <a:xfrm>
              <a:off x="11375444" y="3170162"/>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41" name="矩形 440">
              <a:extLst>
                <a:ext uri="{FF2B5EF4-FFF2-40B4-BE49-F238E27FC236}">
                  <a16:creationId xmlns:a16="http://schemas.microsoft.com/office/drawing/2014/main" id="{1EE2668F-E4CD-4654-B44E-9B4850470835}"/>
                </a:ext>
              </a:extLst>
            </p:cNvPr>
            <p:cNvSpPr/>
            <p:nvPr/>
          </p:nvSpPr>
          <p:spPr>
            <a:xfrm>
              <a:off x="11375444" y="3753406"/>
              <a:ext cx="258836" cy="258836"/>
            </a:xfrm>
            <a:prstGeom prst="rect">
              <a:avLst/>
            </a:prstGeom>
            <a:pattFill prst="openDmnd">
              <a:fgClr>
                <a:schemeClr val="accent6">
                  <a:lumMod val="60000"/>
                  <a:lumOff val="40000"/>
                </a:schemeClr>
              </a:fgClr>
              <a:bgClr>
                <a:schemeClr val="bg1"/>
              </a:bgClr>
            </a:patt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442" name="矩形 441">
              <a:extLst>
                <a:ext uri="{FF2B5EF4-FFF2-40B4-BE49-F238E27FC236}">
                  <a16:creationId xmlns:a16="http://schemas.microsoft.com/office/drawing/2014/main" id="{4050FDA8-46E8-4D09-A5B6-D6105155CAF6}"/>
                </a:ext>
              </a:extLst>
            </p:cNvPr>
            <p:cNvSpPr/>
            <p:nvPr/>
          </p:nvSpPr>
          <p:spPr>
            <a:xfrm>
              <a:off x="11752662" y="1998660"/>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443" name="直接箭头连接符 442">
              <a:extLst>
                <a:ext uri="{FF2B5EF4-FFF2-40B4-BE49-F238E27FC236}">
                  <a16:creationId xmlns:a16="http://schemas.microsoft.com/office/drawing/2014/main" id="{7CE3C7B5-3E10-4058-A183-422F2886F6B0}"/>
                </a:ext>
              </a:extLst>
            </p:cNvPr>
            <p:cNvCxnSpPr>
              <a:cxnSpLocks/>
              <a:stCxn id="442" idx="2"/>
              <a:endCxn id="439" idx="0"/>
            </p:cNvCxnSpPr>
            <p:nvPr/>
          </p:nvCxnSpPr>
          <p:spPr>
            <a:xfrm flipH="1">
              <a:off x="11504862" y="2257496"/>
              <a:ext cx="377218" cy="3269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4" name="矩形 443">
              <a:extLst>
                <a:ext uri="{FF2B5EF4-FFF2-40B4-BE49-F238E27FC236}">
                  <a16:creationId xmlns:a16="http://schemas.microsoft.com/office/drawing/2014/main" id="{BE9583E5-2F05-4494-BBFA-A12291C84EE5}"/>
                </a:ext>
              </a:extLst>
            </p:cNvPr>
            <p:cNvSpPr/>
            <p:nvPr/>
          </p:nvSpPr>
          <p:spPr>
            <a:xfrm>
              <a:off x="11752662" y="2580218"/>
              <a:ext cx="258836" cy="25883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alibri" panose="020F0502020204030204" pitchFamily="34" charset="0"/>
                  <a:ea typeface="舟方日明体" panose="02000506000000000000" pitchFamily="50" charset="-122"/>
                  <a:cs typeface="Calibri" panose="020F0502020204030204" pitchFamily="34" charset="0"/>
                </a:rPr>
                <a:t>k</a:t>
              </a: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445" name="直接箭头连接符 444">
              <a:extLst>
                <a:ext uri="{FF2B5EF4-FFF2-40B4-BE49-F238E27FC236}">
                  <a16:creationId xmlns:a16="http://schemas.microsoft.com/office/drawing/2014/main" id="{D956732B-4260-46C2-AC40-A8364A97AE4D}"/>
                </a:ext>
              </a:extLst>
            </p:cNvPr>
            <p:cNvCxnSpPr>
              <a:cxnSpLocks/>
              <a:stCxn id="439" idx="2"/>
              <a:endCxn id="440" idx="0"/>
            </p:cNvCxnSpPr>
            <p:nvPr/>
          </p:nvCxnSpPr>
          <p:spPr>
            <a:xfrm>
              <a:off x="11504862" y="2843248"/>
              <a:ext cx="0" cy="3269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6" name="直接箭头连接符 445">
              <a:extLst>
                <a:ext uri="{FF2B5EF4-FFF2-40B4-BE49-F238E27FC236}">
                  <a16:creationId xmlns:a16="http://schemas.microsoft.com/office/drawing/2014/main" id="{39A4DFEA-265F-4D3A-B1B4-54BD655B6359}"/>
                </a:ext>
              </a:extLst>
            </p:cNvPr>
            <p:cNvCxnSpPr>
              <a:cxnSpLocks/>
              <a:stCxn id="444" idx="2"/>
              <a:endCxn id="440" idx="0"/>
            </p:cNvCxnSpPr>
            <p:nvPr/>
          </p:nvCxnSpPr>
          <p:spPr>
            <a:xfrm flipH="1">
              <a:off x="11504862" y="2839054"/>
              <a:ext cx="377218" cy="331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直接箭头连接符 446">
              <a:extLst>
                <a:ext uri="{FF2B5EF4-FFF2-40B4-BE49-F238E27FC236}">
                  <a16:creationId xmlns:a16="http://schemas.microsoft.com/office/drawing/2014/main" id="{674A56CD-9270-432B-99C2-DA0A7A9B40B5}"/>
                </a:ext>
              </a:extLst>
            </p:cNvPr>
            <p:cNvCxnSpPr>
              <a:cxnSpLocks/>
              <a:stCxn id="440" idx="2"/>
              <a:endCxn id="441" idx="0"/>
            </p:cNvCxnSpPr>
            <p:nvPr/>
          </p:nvCxnSpPr>
          <p:spPr>
            <a:xfrm>
              <a:off x="11504862" y="3428998"/>
              <a:ext cx="0" cy="3244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51" name="文本框 450">
                <a:extLst>
                  <a:ext uri="{FF2B5EF4-FFF2-40B4-BE49-F238E27FC236}">
                    <a16:creationId xmlns:a16="http://schemas.microsoft.com/office/drawing/2014/main" id="{ABA62893-E17D-4BEA-945C-00A1E39FE228}"/>
                  </a:ext>
                </a:extLst>
              </p:cNvPr>
              <p:cNvSpPr txBox="1"/>
              <p:nvPr/>
            </p:nvSpPr>
            <p:spPr>
              <a:xfrm>
                <a:off x="970551" y="4983117"/>
                <a:ext cx="10250898"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For </a:t>
                </a:r>
                <a14:m>
                  <m:oMath xmlns:m="http://schemas.openxmlformats.org/officeDocument/2006/math">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𝑝</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𝑆</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𝐴</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𝑛</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m:t>
                    </m:r>
                  </m:oMath>
                </a14:m>
                <a:r>
                  <a:rPr lang="en-US" altLang="zh-CN" sz="2400" dirty="0">
                    <a:latin typeface="Calibri" panose="020F0502020204030204" pitchFamily="34" charset="0"/>
                    <a:ea typeface="Calibri" panose="020F0502020204030204" pitchFamily="34" charset="0"/>
                    <a:cs typeface="Calibri" panose="020F0502020204030204" pitchFamily="34" charset="0"/>
                  </a:rPr>
                  <a:t>, there’s </a:t>
                </a:r>
                <a:r>
                  <a:rPr lang="en-US" altLang="zh-CN" sz="2400" b="1" dirty="0">
                    <a:latin typeface="Calibri" panose="020F0502020204030204" pitchFamily="34" charset="0"/>
                    <a:ea typeface="Calibri" panose="020F0502020204030204" pitchFamily="34" charset="0"/>
                    <a:cs typeface="Calibri" panose="020F0502020204030204" pitchFamily="34" charset="0"/>
                  </a:rPr>
                  <a:t>overlapped sliding-window </a:t>
                </a:r>
                <a:r>
                  <a:rPr lang="en-US" altLang="zh-CN" sz="2400" dirty="0">
                    <a:latin typeface="Calibri" panose="020F0502020204030204" pitchFamily="34" charset="0"/>
                    <a:ea typeface="Calibri" panose="020F0502020204030204" pitchFamily="34" charset="0"/>
                    <a:cs typeface="Calibri" panose="020F0502020204030204" pitchFamily="34" charset="0"/>
                  </a:rPr>
                  <a:t>if </a:t>
                </a:r>
                <a14:m>
                  <m:oMath xmlns:m="http://schemas.openxmlformats.org/officeDocument/2006/math">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𝐴</m:t>
                    </m:r>
                  </m:oMath>
                </a14:m>
                <a:r>
                  <a:rPr lang="zh-CN" altLang="en-US" sz="2400" dirty="0">
                    <a:latin typeface="Calibri" panose="020F0502020204030204" pitchFamily="34" charset="0"/>
                    <a:ea typeface="Calibri" panose="020F0502020204030204" pitchFamily="34" charset="0"/>
                    <a:cs typeface="Calibri" panose="020F0502020204030204" pitchFamily="34" charset="0"/>
                  </a:rPr>
                  <a:t> </a:t>
                </a:r>
                <a:r>
                  <a:rPr lang="en-US" altLang="zh-CN" sz="2400" dirty="0">
                    <a:latin typeface="Calibri" panose="020F0502020204030204" pitchFamily="34" charset="0"/>
                    <a:ea typeface="Calibri" panose="020F0502020204030204" pitchFamily="34" charset="0"/>
                    <a:cs typeface="Calibri" panose="020F0502020204030204" pitchFamily="34" charset="0"/>
                  </a:rPr>
                  <a:t>contains </a:t>
                </a:r>
                <a14:m>
                  <m:oMath xmlns:m="http://schemas.openxmlformats.org/officeDocument/2006/math">
                    <m:r>
                      <a:rPr lang="en-US" altLang="zh-CN" sz="2400" b="0" i="0" smtClean="0">
                        <a:latin typeface="Cambria Math" panose="02040503050406030204" pitchFamily="18" charset="0"/>
                        <a:ea typeface="Cambria Math" panose="02040503050406030204" pitchFamily="18" charset="0"/>
                        <a:cs typeface="Calibri" panose="020F0502020204030204" pitchFamily="34" charset="0"/>
                      </a:rPr>
                      <m:t>"</m:t>
                    </m:r>
                    <m:r>
                      <a:rPr lang="en-US" altLang="zh-CN" sz="2400" i="1" smtClean="0">
                        <a:latin typeface="Cambria Math" panose="02040503050406030204" pitchFamily="18" charset="0"/>
                        <a:ea typeface="Cambria Math" panose="02040503050406030204" pitchFamily="18" charset="0"/>
                        <a:cs typeface="Calibri" panose="020F0502020204030204" pitchFamily="34" charset="0"/>
                      </a:rPr>
                      <m:t>⨁</m:t>
                    </m:r>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m:t>
                    </m:r>
                  </m:oMath>
                </a14:m>
                <a:endParaRPr lang="zh-CN" altLang="en-US" sz="24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451" name="文本框 450">
                <a:extLst>
                  <a:ext uri="{FF2B5EF4-FFF2-40B4-BE49-F238E27FC236}">
                    <a16:creationId xmlns:a16="http://schemas.microsoft.com/office/drawing/2014/main" id="{ABA62893-E17D-4BEA-945C-00A1E39FE228}"/>
                  </a:ext>
                </a:extLst>
              </p:cNvPr>
              <p:cNvSpPr txBox="1">
                <a:spLocks noRot="1" noChangeAspect="1" noMove="1" noResize="1" noEditPoints="1" noAdjustHandles="1" noChangeArrowheads="1" noChangeShapeType="1" noTextEdit="1"/>
              </p:cNvSpPr>
              <p:nvPr/>
            </p:nvSpPr>
            <p:spPr>
              <a:xfrm>
                <a:off x="970551" y="4983117"/>
                <a:ext cx="10250898" cy="461665"/>
              </a:xfrm>
              <a:prstGeom prst="rect">
                <a:avLst/>
              </a:prstGeom>
              <a:blipFill>
                <a:blip r:embed="rId8"/>
                <a:stretch>
                  <a:fillRect t="-10526" b="-28947"/>
                </a:stretch>
              </a:blipFill>
            </p:spPr>
            <p:txBody>
              <a:bodyPr/>
              <a:lstStyle/>
              <a:p>
                <a:r>
                  <a:rPr lang="zh-CN" altLang="en-US">
                    <a:noFill/>
                  </a:rPr>
                  <a:t> </a:t>
                </a:r>
              </a:p>
            </p:txBody>
          </p:sp>
        </mc:Fallback>
      </mc:AlternateContent>
      <p:sp>
        <p:nvSpPr>
          <p:cNvPr id="452" name="文本框 451">
            <a:extLst>
              <a:ext uri="{FF2B5EF4-FFF2-40B4-BE49-F238E27FC236}">
                <a16:creationId xmlns:a16="http://schemas.microsoft.com/office/drawing/2014/main" id="{D74AD04B-A176-422C-8787-26BF6FB978CB}"/>
              </a:ext>
            </a:extLst>
          </p:cNvPr>
          <p:cNvSpPr txBox="1"/>
          <p:nvPr/>
        </p:nvSpPr>
        <p:spPr>
          <a:xfrm>
            <a:off x="439338" y="5401765"/>
            <a:ext cx="11313324" cy="523220"/>
          </a:xfrm>
          <a:prstGeom prst="rect">
            <a:avLst/>
          </a:prstGeom>
          <a:noFill/>
        </p:spPr>
        <p:txBody>
          <a:bodyPr wrap="square" rtlCol="0">
            <a:spAutoFit/>
          </a:bodyPr>
          <a:lstStyle/>
          <a:p>
            <a:pPr algn="ct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It’s more complicated to perform partition with overlapped sliding-window</a:t>
            </a:r>
            <a:endParaRPr lang="zh-CN" altLang="en-US" sz="28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57511627"/>
      </p:ext>
    </p:extLst>
  </p:cSld>
  <p:clrMapOvr>
    <a:masterClrMapping/>
  </p:clrMapOvr>
  <mc:AlternateContent xmlns:mc="http://schemas.openxmlformats.org/markup-compatibility/2006">
    <mc:Choice xmlns:p14="http://schemas.microsoft.com/office/powerpoint/2010/main" Requires="p14">
      <p:transition spd="slow" p14:dur="2000" advTm="32986"/>
    </mc:Choice>
    <mc:Fallback>
      <p:transition spd="slow" advTm="329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15"/>
                                        </p:tgtEl>
                                        <p:attrNameLst>
                                          <p:attrName>style.visibility</p:attrName>
                                        </p:attrNameLst>
                                      </p:cBhvr>
                                      <p:to>
                                        <p:strVal val="visible"/>
                                      </p:to>
                                    </p:set>
                                    <p:animEffect transition="in" filter="fade">
                                      <p:cBhvr>
                                        <p:cTn id="37" dur="500"/>
                                        <p:tgtEl>
                                          <p:spTgt spid="4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2"/>
                                        </p:tgtEl>
                                        <p:attrNameLst>
                                          <p:attrName>style.visibility</p:attrName>
                                        </p:attrNameLst>
                                      </p:cBhvr>
                                      <p:to>
                                        <p:strVal val="visible"/>
                                      </p:to>
                                    </p:set>
                                    <p:animEffect transition="in" filter="fade">
                                      <p:cBhvr>
                                        <p:cTn id="42" dur="500"/>
                                        <p:tgtEl>
                                          <p:spTgt spid="4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1"/>
                                        </p:tgtEl>
                                        <p:attrNameLst>
                                          <p:attrName>style.visibility</p:attrName>
                                        </p:attrNameLst>
                                      </p:cBhvr>
                                      <p:to>
                                        <p:strVal val="visible"/>
                                      </p:to>
                                    </p:set>
                                    <p:animEffect transition="in" filter="fade">
                                      <p:cBhvr>
                                        <p:cTn id="45"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451" grpId="0"/>
      <p:bldP spid="452" grpId="0"/>
    </p:bld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4A3BF-AAB8-400A-B086-2A67852320C1}"/>
              </a:ext>
            </a:extLst>
          </p:cNvPr>
          <p:cNvSpPr>
            <a:spLocks noGrp="1"/>
          </p:cNvSpPr>
          <p:nvPr>
            <p:ph type="title"/>
          </p:nvPr>
        </p:nvSpPr>
        <p:spPr>
          <a:xfrm>
            <a:off x="218660" y="0"/>
            <a:ext cx="11718235" cy="1325563"/>
          </a:xfrm>
        </p:spPr>
        <p:txBody>
          <a:bodyPr/>
          <a:lstStyle/>
          <a:p>
            <a:r>
              <a:rPr lang="en-US" altLang="zh-CN" dirty="0"/>
              <a:t>Handling Overlapped Sliding-Window</a:t>
            </a:r>
            <a:endParaRPr lang="zh-CN" altLang="en-US"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872B5F18-2E83-4FC9-A09E-597E335CC2DC}"/>
                  </a:ext>
                </a:extLst>
              </p:cNvPr>
              <p:cNvGraphicFramePr>
                <a:graphicFrameLocks noGrp="1"/>
              </p:cNvGraphicFramePr>
              <p:nvPr>
                <p:extLst>
                  <p:ext uri="{D42A27DB-BD31-4B8C-83A1-F6EECF244321}">
                    <p14:modId xmlns:p14="http://schemas.microsoft.com/office/powerpoint/2010/main" val="3807026228"/>
                  </p:ext>
                </p:extLst>
              </p:nvPr>
            </p:nvGraphicFramePr>
            <p:xfrm>
              <a:off x="422214" y="4255315"/>
              <a:ext cx="11347572" cy="1754378"/>
            </p:xfrm>
            <a:graphic>
              <a:graphicData uri="http://schemas.openxmlformats.org/drawingml/2006/table">
                <a:tbl>
                  <a:tblPr firstRow="1" bandRow="1">
                    <a:tableStyleId>{2A488322-F2BA-4B5B-9748-0D474271808F}</a:tableStyleId>
                  </a:tblPr>
                  <a:tblGrid>
                    <a:gridCol w="1853121">
                      <a:extLst>
                        <a:ext uri="{9D8B030D-6E8A-4147-A177-3AD203B41FA5}">
                          <a16:colId xmlns:a16="http://schemas.microsoft.com/office/drawing/2014/main" val="2397209143"/>
                        </a:ext>
                      </a:extLst>
                    </a:gridCol>
                    <a:gridCol w="3171406">
                      <a:extLst>
                        <a:ext uri="{9D8B030D-6E8A-4147-A177-3AD203B41FA5}">
                          <a16:colId xmlns:a16="http://schemas.microsoft.com/office/drawing/2014/main" val="796721802"/>
                        </a:ext>
                      </a:extLst>
                    </a:gridCol>
                    <a:gridCol w="4218432">
                      <a:extLst>
                        <a:ext uri="{9D8B030D-6E8A-4147-A177-3AD203B41FA5}">
                          <a16:colId xmlns:a16="http://schemas.microsoft.com/office/drawing/2014/main" val="1094251648"/>
                        </a:ext>
                      </a:extLst>
                    </a:gridCol>
                    <a:gridCol w="2104613">
                      <a:extLst>
                        <a:ext uri="{9D8B030D-6E8A-4147-A177-3AD203B41FA5}">
                          <a16:colId xmlns:a16="http://schemas.microsoft.com/office/drawing/2014/main" val="1918590610"/>
                        </a:ext>
                      </a:extLst>
                    </a:gridCol>
                  </a:tblGrid>
                  <a:tr h="370840">
                    <a:tc>
                      <a:txBody>
                        <a:bodyPr/>
                        <a:lstStyle/>
                        <a:p>
                          <a:pPr algn="ctr"/>
                          <a:endParaRPr lang="zh-CN" altLang="en-US" dirty="0">
                            <a:latin typeface="Calibri" panose="020F0502020204030204" pitchFamily="34" charset="0"/>
                            <a:cs typeface="Calibri" panose="020F0502020204030204" pitchFamily="34" charset="0"/>
                          </a:endParaRPr>
                        </a:p>
                      </a:txBody>
                      <a:tcPr anchor="ctr"/>
                    </a:tc>
                    <a:tc>
                      <a:txBody>
                        <a:bodyPr/>
                        <a:lstStyle/>
                        <a:p>
                          <a:pPr algn="ctr"/>
                          <a:r>
                            <a:rPr lang="en-US" altLang="zh-CN" dirty="0">
                              <a:latin typeface="Calibri" panose="020F0502020204030204" pitchFamily="34" charset="0"/>
                              <a:cs typeface="Calibri" panose="020F0502020204030204" pitchFamily="34" charset="0"/>
                            </a:rPr>
                            <a:t>Coarse-grained</a:t>
                          </a:r>
                          <a:endParaRPr lang="zh-CN" altLang="en-US" dirty="0">
                            <a:latin typeface="Calibri" panose="020F0502020204030204" pitchFamily="34" charset="0"/>
                            <a:cs typeface="Calibri" panose="020F0502020204030204" pitchFamily="34" charset="0"/>
                          </a:endParaRPr>
                        </a:p>
                      </a:txBody>
                      <a:tcPr anchor="ctr"/>
                    </a:tc>
                    <a:tc>
                      <a:txBody>
                        <a:bodyPr/>
                        <a:lstStyle/>
                        <a:p>
                          <a:pPr algn="ctr"/>
                          <a:r>
                            <a:rPr lang="en-US" altLang="zh-CN" dirty="0">
                              <a:latin typeface="Calibri" panose="020F0502020204030204" pitchFamily="34" charset="0"/>
                              <a:cs typeface="Calibri" panose="020F0502020204030204" pitchFamily="34" charset="0"/>
                            </a:rPr>
                            <a:t>Fine-grained</a:t>
                          </a:r>
                          <a:endParaRPr lang="zh-CN" altLang="en-US" dirty="0">
                            <a:latin typeface="Calibri" panose="020F0502020204030204" pitchFamily="34" charset="0"/>
                            <a:cs typeface="Calibri" panose="020F0502020204030204" pitchFamily="34" charset="0"/>
                          </a:endParaRPr>
                        </a:p>
                      </a:txBody>
                      <a:tcPr anchor="ctr"/>
                    </a:tc>
                    <a:tc>
                      <a:txBody>
                        <a:bodyPr/>
                        <a:lstStyle/>
                        <a:p>
                          <a:pPr algn="ctr"/>
                          <a:r>
                            <a:rPr lang="en-US" altLang="zh-CN" dirty="0">
                              <a:latin typeface="Calibri" panose="020F0502020204030204" pitchFamily="34" charset="0"/>
                              <a:cs typeface="Calibri" panose="020F0502020204030204" pitchFamily="34" charset="0"/>
                            </a:rPr>
                            <a:t>Middle-grained</a:t>
                          </a:r>
                          <a:endParaRPr lang="zh-CN"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84087600"/>
                      </a:ext>
                    </a:extLst>
                  </a:tr>
                  <a:tr h="370840">
                    <a:tc>
                      <a:txBody>
                        <a:bodyPr/>
                        <a:lstStyle/>
                        <a:p>
                          <a:pPr algn="l"/>
                          <a:r>
                            <a:rPr lang="en-US" altLang="zh-CN" sz="1800" dirty="0">
                              <a:latin typeface="Calibri" panose="020F0502020204030204" pitchFamily="34" charset="0"/>
                              <a:ea typeface="Calibri" panose="020F0502020204030204" pitchFamily="34" charset="0"/>
                              <a:cs typeface="Calibri" panose="020F0502020204030204" pitchFamily="34" charset="0"/>
                            </a:rPr>
                            <a:t>Extra #MAC Ratio</a:t>
                          </a:r>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𝑛</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𝐿</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−1)/</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𝐻</m:t>
                                </m:r>
                              </m:oMath>
                            </m:oMathPara>
                          </a14:m>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n-US" altLang="zh-CN" sz="1800" i="1" dirty="0" smtClean="0">
                                    <a:latin typeface="Cambria Math" panose="02040503050406030204" pitchFamily="18" charset="0"/>
                                    <a:ea typeface="Calibri" panose="020F0502020204030204" pitchFamily="34" charset="0"/>
                                    <a:cs typeface="Calibri" panose="020F0502020204030204" pitchFamily="34" charset="0"/>
                                  </a:rPr>
                                  <m:t>≈</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0</m:t>
                                </m:r>
                              </m:oMath>
                            </m:oMathPara>
                          </a14:m>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n-US" altLang="zh-CN" sz="1800" i="1" dirty="0" smtClean="0">
                                    <a:latin typeface="Cambria Math" panose="02040503050406030204" pitchFamily="18" charset="0"/>
                                    <a:ea typeface="Calibri" panose="020F0502020204030204" pitchFamily="34" charset="0"/>
                                    <a:cs typeface="Calibri" panose="020F0502020204030204" pitchFamily="34" charset="0"/>
                                  </a:rPr>
                                  <m:t>≈</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0</m:t>
                                </m:r>
                              </m:oMath>
                            </m:oMathPara>
                          </a14:m>
                          <a:endParaRPr lang="zh-CN"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5549198"/>
                      </a:ext>
                    </a:extLst>
                  </a:tr>
                  <a:tr h="370840">
                    <a:tc>
                      <a:txBody>
                        <a:bodyPr/>
                        <a:lstStyle/>
                        <a:p>
                          <a:pPr algn="l"/>
                          <a:r>
                            <a:rPr lang="en-US" altLang="zh-CN" sz="1800" b="0" dirty="0">
                              <a:latin typeface="Calibri" panose="020F0502020204030204" pitchFamily="34" charset="0"/>
                              <a:ea typeface="Calibri" panose="020F0502020204030204" pitchFamily="34" charset="0"/>
                              <a:cs typeface="Calibri" panose="020F0502020204030204" pitchFamily="34" charset="0"/>
                            </a:rPr>
                            <a:t>Peak Mem Ratio</a:t>
                          </a:r>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f>
                                  <m:fPr>
                                    <m:ctrlPr>
                                      <a:rPr lang="en-US" altLang="zh-CN" sz="1800" b="0" i="1" smtClean="0">
                                        <a:latin typeface="Cambria Math" panose="02040503050406030204" pitchFamily="18" charset="0"/>
                                        <a:ea typeface="Calibri" panose="020F0502020204030204" pitchFamily="34" charset="0"/>
                                        <a:cs typeface="Calibri" panose="020F0502020204030204" pitchFamily="34" charset="0"/>
                                      </a:rPr>
                                    </m:ctrlPr>
                                  </m:fPr>
                                  <m:num>
                                    <m:d>
                                      <m:dPr>
                                        <m:ctrlPr>
                                          <a:rPr lang="en-US" altLang="zh-CN" sz="1800" i="1">
                                            <a:latin typeface="Cambria Math" panose="02040503050406030204" pitchFamily="18" charset="0"/>
                                            <a:ea typeface="Calibri" panose="020F0502020204030204" pitchFamily="34" charset="0"/>
                                            <a:cs typeface="Calibri" panose="020F0502020204030204" pitchFamily="34" charset="0"/>
                                          </a:rPr>
                                        </m:ctrlPr>
                                      </m:dPr>
                                      <m:e>
                                        <m:r>
                                          <a:rPr lang="en-US" altLang="zh-CN" sz="1800" i="1">
                                            <a:latin typeface="Cambria Math" panose="02040503050406030204" pitchFamily="18" charset="0"/>
                                            <a:ea typeface="Calibri" panose="020F0502020204030204" pitchFamily="34" charset="0"/>
                                            <a:cs typeface="Calibri" panose="020F0502020204030204" pitchFamily="34" charset="0"/>
                                          </a:rPr>
                                          <m:t>1+</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2/</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𝑛</m:t>
                                        </m:r>
                                      </m:e>
                                    </m:d>
                                    <m:r>
                                      <a:rPr lang="en-US" altLang="zh-CN" sz="1800" i="1">
                                        <a:latin typeface="Cambria Math" panose="02040503050406030204" pitchFamily="18" charset="0"/>
                                        <a:ea typeface="Calibri" panose="020F0502020204030204" pitchFamily="34" charset="0"/>
                                        <a:cs typeface="Calibri" panose="020F0502020204030204" pitchFamily="34" charset="0"/>
                                      </a:rPr>
                                      <m:t>𝐻</m:t>
                                    </m:r>
                                    <m:r>
                                      <a:rPr lang="en-US" altLang="zh-CN" sz="1800" i="1">
                                        <a:latin typeface="Cambria Math" panose="02040503050406030204" pitchFamily="18" charset="0"/>
                                        <a:ea typeface="Calibri" panose="020F0502020204030204" pitchFamily="34" charset="0"/>
                                        <a:cs typeface="Calibri" panose="020F0502020204030204" pitchFamily="34" charset="0"/>
                                      </a:rPr>
                                      <m:t>+2(2</m:t>
                                    </m:r>
                                    <m:r>
                                      <a:rPr lang="en-US" altLang="zh-CN" sz="1800" i="1">
                                        <a:latin typeface="Cambria Math" panose="02040503050406030204" pitchFamily="18" charset="0"/>
                                        <a:ea typeface="Calibri" panose="020F0502020204030204" pitchFamily="34" charset="0"/>
                                        <a:cs typeface="Calibri" panose="020F0502020204030204" pitchFamily="34" charset="0"/>
                                      </a:rPr>
                                      <m:t>𝐿</m:t>
                                    </m:r>
                                    <m:r>
                                      <a:rPr lang="en-US" altLang="zh-CN" sz="1800" i="1">
                                        <a:latin typeface="Cambria Math" panose="02040503050406030204" pitchFamily="18" charset="0"/>
                                        <a:ea typeface="Calibri" panose="020F0502020204030204" pitchFamily="34" charset="0"/>
                                        <a:cs typeface="Calibri" panose="020F0502020204030204" pitchFamily="34" charset="0"/>
                                      </a:rPr>
                                      <m:t>−1)</m:t>
                                    </m:r>
                                  </m:num>
                                  <m:den>
                                    <m:r>
                                      <a:rPr lang="en-US" altLang="zh-CN" sz="1800" i="1">
                                        <a:latin typeface="Cambria Math" panose="02040503050406030204" pitchFamily="18" charset="0"/>
                                        <a:ea typeface="Calibri" panose="020F0502020204030204" pitchFamily="34" charset="0"/>
                                        <a:cs typeface="Calibri" panose="020F0502020204030204" pitchFamily="34" charset="0"/>
                                      </a:rPr>
                                      <m:t>2</m:t>
                                    </m:r>
                                    <m:r>
                                      <a:rPr lang="en-US" altLang="zh-CN" sz="1800" i="1">
                                        <a:latin typeface="Cambria Math" panose="02040503050406030204" pitchFamily="18" charset="0"/>
                                        <a:ea typeface="Calibri" panose="020F0502020204030204" pitchFamily="34" charset="0"/>
                                        <a:cs typeface="Calibri" panose="020F0502020204030204" pitchFamily="34" charset="0"/>
                                      </a:rPr>
                                      <m:t>𝐻</m:t>
                                    </m:r>
                                  </m:den>
                                </m:f>
                              </m:oMath>
                            </m:oMathPara>
                          </a14:m>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f>
                                  <m:fPr>
                                    <m:ctrlPr>
                                      <a:rPr lang="en-US" altLang="zh-CN" sz="1800" b="0" i="1" smtClean="0">
                                        <a:latin typeface="Cambria Math" panose="02040503050406030204" pitchFamily="18" charset="0"/>
                                        <a:ea typeface="Calibri" panose="020F0502020204030204" pitchFamily="34" charset="0"/>
                                        <a:cs typeface="Calibri" panose="020F0502020204030204" pitchFamily="34" charset="0"/>
                                      </a:rPr>
                                    </m:ctrlPr>
                                  </m:fPr>
                                  <m:num>
                                    <m:d>
                                      <m:dPr>
                                        <m:ctrlPr>
                                          <a:rPr lang="pt-BR" altLang="zh-CN" sz="1800" i="1">
                                            <a:latin typeface="Cambria Math" panose="02040503050406030204" pitchFamily="18" charset="0"/>
                                            <a:ea typeface="Calibri" panose="020F0502020204030204" pitchFamily="34" charset="0"/>
                                            <a:cs typeface="Calibri" panose="020F0502020204030204" pitchFamily="34" charset="0"/>
                                          </a:rPr>
                                        </m:ctrlPr>
                                      </m:dPr>
                                      <m:e>
                                        <m:r>
                                          <a:rPr lang="pt-BR" altLang="zh-CN" sz="1800" i="1">
                                            <a:latin typeface="Cambria Math" panose="02040503050406030204" pitchFamily="18" charset="0"/>
                                            <a:ea typeface="Calibri" panose="020F0502020204030204" pitchFamily="34" charset="0"/>
                                            <a:cs typeface="Calibri" panose="020F0502020204030204" pitchFamily="34" charset="0"/>
                                          </a:rPr>
                                          <m:t>1+</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𝐿</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𝑛</m:t>
                                        </m:r>
                                      </m:e>
                                    </m:d>
                                    <m:r>
                                      <a:rPr lang="pt-BR" altLang="zh-CN" sz="1800" i="1">
                                        <a:latin typeface="Cambria Math" panose="02040503050406030204" pitchFamily="18" charset="0"/>
                                        <a:ea typeface="Calibri" panose="020F0502020204030204" pitchFamily="34" charset="0"/>
                                        <a:cs typeface="Calibri" panose="020F0502020204030204" pitchFamily="34" charset="0"/>
                                      </a:rPr>
                                      <m:t>𝐻</m:t>
                                    </m:r>
                                    <m:r>
                                      <a:rPr lang="pt-BR" altLang="zh-CN" sz="1800" i="1">
                                        <a:latin typeface="Cambria Math" panose="02040503050406030204" pitchFamily="18" charset="0"/>
                                        <a:ea typeface="Calibri" panose="020F0502020204030204" pitchFamily="34" charset="0"/>
                                        <a:cs typeface="Calibri" panose="020F0502020204030204" pitchFamily="34" charset="0"/>
                                      </a:rPr>
                                      <m:t>+</m:t>
                                    </m:r>
                                    <m:r>
                                      <a:rPr lang="pt-BR" altLang="zh-CN" sz="1800" i="1">
                                        <a:latin typeface="Cambria Math" panose="02040503050406030204" pitchFamily="18" charset="0"/>
                                        <a:ea typeface="Calibri" panose="020F0502020204030204" pitchFamily="34" charset="0"/>
                                        <a:cs typeface="Calibri" panose="020F0502020204030204" pitchFamily="34" charset="0"/>
                                      </a:rPr>
                                      <m:t>𝐿</m:t>
                                    </m:r>
                                    <m:d>
                                      <m:dPr>
                                        <m:ctrlPr>
                                          <a:rPr lang="pt-BR" altLang="zh-CN" sz="1800" i="1">
                                            <a:latin typeface="Cambria Math" panose="02040503050406030204" pitchFamily="18" charset="0"/>
                                            <a:ea typeface="Calibri" panose="020F0502020204030204" pitchFamily="34" charset="0"/>
                                            <a:cs typeface="Calibri" panose="020F0502020204030204" pitchFamily="34" charset="0"/>
                                          </a:rPr>
                                        </m:ctrlPr>
                                      </m:dPr>
                                      <m:e>
                                        <m:r>
                                          <a:rPr lang="pt-BR" altLang="zh-CN" sz="1800" i="1">
                                            <a:latin typeface="Cambria Math" panose="02040503050406030204" pitchFamily="18" charset="0"/>
                                            <a:ea typeface="Calibri" panose="020F0502020204030204" pitchFamily="34" charset="0"/>
                                            <a:cs typeface="Calibri" panose="020F0502020204030204" pitchFamily="34" charset="0"/>
                                          </a:rPr>
                                          <m:t>𝐿</m:t>
                                        </m:r>
                                        <m:r>
                                          <a:rPr lang="pt-BR" altLang="zh-CN" sz="1800" i="1">
                                            <a:latin typeface="Cambria Math" panose="02040503050406030204" pitchFamily="18" charset="0"/>
                                            <a:ea typeface="Calibri" panose="020F0502020204030204" pitchFamily="34" charset="0"/>
                                            <a:cs typeface="Calibri" panose="020F0502020204030204" pitchFamily="34" charset="0"/>
                                          </a:rPr>
                                          <m:t>−1</m:t>
                                        </m:r>
                                      </m:e>
                                    </m:d>
                                  </m:num>
                                  <m:den>
                                    <m:r>
                                      <a:rPr lang="en-US" altLang="zh-CN" sz="1800" i="1">
                                        <a:latin typeface="Cambria Math" panose="02040503050406030204" pitchFamily="18" charset="0"/>
                                        <a:ea typeface="Calibri" panose="020F0502020204030204" pitchFamily="34" charset="0"/>
                                        <a:cs typeface="Calibri" panose="020F0502020204030204" pitchFamily="34" charset="0"/>
                                      </a:rPr>
                                      <m:t>2</m:t>
                                    </m:r>
                                    <m:r>
                                      <a:rPr lang="en-US" altLang="zh-CN" sz="1800" i="1">
                                        <a:latin typeface="Cambria Math" panose="02040503050406030204" pitchFamily="18" charset="0"/>
                                        <a:ea typeface="Calibri" panose="020F0502020204030204" pitchFamily="34" charset="0"/>
                                        <a:cs typeface="Calibri" panose="020F0502020204030204" pitchFamily="34" charset="0"/>
                                      </a:rPr>
                                      <m:t>𝐻</m:t>
                                    </m:r>
                                  </m:den>
                                </m:f>
                              </m:oMath>
                            </m:oMathPara>
                          </a14:m>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f>
                                  <m:fPr>
                                    <m:ctrlPr>
                                      <a:rPr lang="en-US" altLang="zh-CN" sz="1800" b="0" i="1" smtClean="0">
                                        <a:latin typeface="Cambria Math" panose="02040503050406030204" pitchFamily="18" charset="0"/>
                                        <a:ea typeface="Calibri" panose="020F0502020204030204" pitchFamily="34" charset="0"/>
                                        <a:cs typeface="Calibri" panose="020F0502020204030204" pitchFamily="34" charset="0"/>
                                      </a:rPr>
                                    </m:ctrlPr>
                                  </m:fPr>
                                  <m:num>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𝑛</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US" altLang="zh-CN" sz="1800" b="0" i="1" smtClean="0">
                                            <a:latin typeface="Cambria Math" panose="02040503050406030204" pitchFamily="18" charset="0"/>
                                            <a:ea typeface="Calibri" panose="020F0502020204030204" pitchFamily="34" charset="0"/>
                                            <a:cs typeface="Calibri" panose="020F0502020204030204" pitchFamily="34" charset="0"/>
                                          </a:rPr>
                                        </m:ctrlPr>
                                      </m:sSupPr>
                                      <m:e>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𝐿</m:t>
                                        </m:r>
                                      </m:e>
                                      <m:sup>
                                        <m:r>
                                          <a:rPr lang="en-US" altLang="zh-CN" sz="1800" b="0" i="1" smtClean="0">
                                            <a:latin typeface="Cambria Math" panose="02040503050406030204" pitchFamily="18" charset="0"/>
                                            <a:ea typeface="Calibri" panose="020F0502020204030204" pitchFamily="34" charset="0"/>
                                            <a:cs typeface="Calibri" panose="020F0502020204030204" pitchFamily="34" charset="0"/>
                                          </a:rPr>
                                          <m:t>2</m:t>
                                        </m:r>
                                      </m:sup>
                                    </m:sSup>
                                  </m:num>
                                  <m:den>
                                    <m:r>
                                      <a:rPr lang="en-US" altLang="zh-CN" sz="1800" b="0" i="1" smtClean="0">
                                        <a:latin typeface="Cambria Math" panose="02040503050406030204" pitchFamily="18" charset="0"/>
                                        <a:ea typeface="Calibri" panose="020F0502020204030204" pitchFamily="34" charset="0"/>
                                        <a:cs typeface="Calibri" panose="020F0502020204030204" pitchFamily="34" charset="0"/>
                                      </a:rPr>
                                      <m:t>2</m:t>
                                    </m:r>
                                    <m:r>
                                      <a:rPr lang="en-US" altLang="zh-CN" sz="1800" b="0" i="1" smtClean="0">
                                        <a:latin typeface="Cambria Math" panose="02040503050406030204" pitchFamily="18" charset="0"/>
                                        <a:ea typeface="Calibri" panose="020F0502020204030204" pitchFamily="34" charset="0"/>
                                        <a:cs typeface="Calibri" panose="020F0502020204030204" pitchFamily="34" charset="0"/>
                                      </a:rPr>
                                      <m:t>𝑛</m:t>
                                    </m:r>
                                  </m:den>
                                </m:f>
                              </m:oMath>
                            </m:oMathPara>
                          </a14:m>
                          <a:endParaRPr lang="zh-CN"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98189976"/>
                      </a:ext>
                    </a:extLst>
                  </a:tr>
                  <a:tr h="370840">
                    <a:tc>
                      <a:txBody>
                        <a:bodyPr/>
                        <a:lstStyle/>
                        <a:p>
                          <a:pPr algn="l"/>
                          <a:r>
                            <a:rPr lang="en-US" altLang="zh-CN" dirty="0">
                              <a:latin typeface="Calibri" panose="020F0502020204030204" pitchFamily="34" charset="0"/>
                              <a:ea typeface="Calibri" panose="020F0502020204030204" pitchFamily="34" charset="0"/>
                              <a:cs typeface="Calibri" panose="020F0502020204030204" pitchFamily="34" charset="0"/>
                            </a:rPr>
                            <a:t>#Kernel-Launch</a:t>
                          </a:r>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Calibri" panose="020F0502020204030204" pitchFamily="34" charset="0"/>
                                  </a:rPr>
                                  <m:t>𝑛𝐿</m:t>
                                </m:r>
                              </m:oMath>
                            </m:oMathPara>
                          </a14:m>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
                              </m:oMathParaPr>
                              <m:oMath xmlns:m="http://schemas.openxmlformats.org/officeDocument/2006/math">
                                <m:func>
                                  <m:funcPr>
                                    <m:ctrlPr>
                                      <a:rPr lang="en-US" altLang="zh-CN" b="0" i="1" smtClean="0">
                                        <a:latin typeface="Cambria Math" panose="02040503050406030204" pitchFamily="18" charset="0"/>
                                        <a:cs typeface="Calibri" panose="020F0502020204030204" pitchFamily="34" charset="0"/>
                                      </a:rPr>
                                    </m:ctrlPr>
                                  </m:funcPr>
                                  <m:fName>
                                    <m:r>
                                      <a:rPr lang="en-US" altLang="zh-CN" b="0" i="1" smtClean="0">
                                        <a:latin typeface="Cambria Math" panose="02040503050406030204" pitchFamily="18" charset="0"/>
                                        <a:cs typeface="Calibri" panose="020F0502020204030204" pitchFamily="34" charset="0"/>
                                      </a:rPr>
                                      <m:t>≈</m:t>
                                    </m:r>
                                    <m:r>
                                      <m:rPr>
                                        <m:sty m:val="p"/>
                                      </m:rPr>
                                      <a:rPr lang="en-US" altLang="zh-CN" b="0" i="0" smtClean="0">
                                        <a:latin typeface="Cambria Math" panose="02040503050406030204" pitchFamily="18" charset="0"/>
                                        <a:cs typeface="Calibri" panose="020F0502020204030204" pitchFamily="34" charset="0"/>
                                      </a:rPr>
                                      <m:t>min</m:t>
                                    </m:r>
                                  </m:fName>
                                  <m:e>
                                    <m:r>
                                      <a:rPr lang="en-US" altLang="zh-CN" b="0" i="1" smtClean="0">
                                        <a:latin typeface="Cambria Math" panose="02040503050406030204" pitchFamily="18" charset="0"/>
                                        <a:cs typeface="Calibri" panose="020F0502020204030204" pitchFamily="34" charset="0"/>
                                      </a:rPr>
                                      <m:t>{</m:t>
                                    </m:r>
                                    <m:r>
                                      <a:rPr lang="en-US" altLang="zh-CN" b="0" i="1" smtClean="0">
                                        <a:latin typeface="Cambria Math" panose="02040503050406030204" pitchFamily="18" charset="0"/>
                                        <a:cs typeface="Calibri" panose="020F0502020204030204" pitchFamily="34" charset="0"/>
                                      </a:rPr>
                                      <m:t>𝑛</m:t>
                                    </m:r>
                                    <m:d>
                                      <m:dPr>
                                        <m:ctrlPr>
                                          <a:rPr lang="en-US" altLang="zh-CN" b="0" i="1" smtClean="0">
                                            <a:latin typeface="Cambria Math" panose="02040503050406030204" pitchFamily="18" charset="0"/>
                                            <a:cs typeface="Calibri" panose="020F0502020204030204" pitchFamily="34" charset="0"/>
                                          </a:rPr>
                                        </m:ctrlPr>
                                      </m:dPr>
                                      <m:e>
                                        <m:r>
                                          <a:rPr lang="en-US" altLang="zh-CN" b="0" i="1" smtClean="0">
                                            <a:latin typeface="Cambria Math" panose="02040503050406030204" pitchFamily="18" charset="0"/>
                                            <a:cs typeface="Calibri" panose="020F0502020204030204" pitchFamily="34" charset="0"/>
                                          </a:rPr>
                                          <m:t>𝑛</m:t>
                                        </m:r>
                                        <m:r>
                                          <a:rPr lang="en-US" altLang="zh-CN" b="0" i="1" smtClean="0">
                                            <a:latin typeface="Cambria Math" panose="02040503050406030204" pitchFamily="18" charset="0"/>
                                            <a:cs typeface="Calibri" panose="020F0502020204030204" pitchFamily="34" charset="0"/>
                                          </a:rPr>
                                          <m:t>−1</m:t>
                                        </m:r>
                                      </m:e>
                                    </m:d>
                                    <m:d>
                                      <m:dPr>
                                        <m:ctrlPr>
                                          <a:rPr lang="en-US" altLang="zh-CN" b="0" i="1" smtClean="0">
                                            <a:latin typeface="Cambria Math" panose="02040503050406030204" pitchFamily="18" charset="0"/>
                                            <a:cs typeface="Calibri" panose="020F0502020204030204" pitchFamily="34" charset="0"/>
                                          </a:rPr>
                                        </m:ctrlPr>
                                      </m:dPr>
                                      <m:e>
                                        <m:sSup>
                                          <m:sSupPr>
                                            <m:ctrlPr>
                                              <a:rPr lang="en-US" altLang="zh-CN" b="0" i="1" smtClean="0">
                                                <a:latin typeface="Cambria Math" panose="02040503050406030204" pitchFamily="18" charset="0"/>
                                                <a:cs typeface="Calibri" panose="020F0502020204030204" pitchFamily="34" charset="0"/>
                                              </a:rPr>
                                            </m:ctrlPr>
                                          </m:sSupPr>
                                          <m:e>
                                            <m:r>
                                              <a:rPr lang="en-US" altLang="zh-CN" b="0" i="1" smtClean="0">
                                                <a:latin typeface="Cambria Math" panose="02040503050406030204" pitchFamily="18" charset="0"/>
                                                <a:cs typeface="Calibri" panose="020F0502020204030204" pitchFamily="34" charset="0"/>
                                              </a:rPr>
                                              <m:t>2</m:t>
                                            </m:r>
                                          </m:e>
                                          <m:sup>
                                            <m:r>
                                              <a:rPr lang="en-US" altLang="zh-CN" b="0" i="1" smtClean="0">
                                                <a:latin typeface="Cambria Math" panose="02040503050406030204" pitchFamily="18" charset="0"/>
                                                <a:cs typeface="Calibri" panose="020F0502020204030204" pitchFamily="34" charset="0"/>
                                              </a:rPr>
                                              <m:t>𝐿</m:t>
                                            </m:r>
                                          </m:sup>
                                        </m:sSup>
                                        <m:r>
                                          <a:rPr lang="en-US" altLang="zh-CN" b="0" i="1" smtClean="0">
                                            <a:latin typeface="Cambria Math" panose="02040503050406030204" pitchFamily="18" charset="0"/>
                                            <a:cs typeface="Calibri" panose="020F0502020204030204" pitchFamily="34" charset="0"/>
                                          </a:rPr>
                                          <m:t>−1</m:t>
                                        </m:r>
                                      </m:e>
                                    </m:d>
                                    <m:r>
                                      <a:rPr lang="en-US" altLang="zh-CN" b="0" i="1" smtClean="0">
                                        <a:latin typeface="Cambria Math" panose="02040503050406030204" pitchFamily="18" charset="0"/>
                                        <a:cs typeface="Calibri" panose="020F0502020204030204" pitchFamily="34" charset="0"/>
                                      </a:rPr>
                                      <m:t>,</m:t>
                                    </m:r>
                                    <m:r>
                                      <a:rPr lang="en-US" altLang="zh-CN" b="0" i="1" smtClean="0">
                                        <a:latin typeface="Cambria Math" panose="02040503050406030204" pitchFamily="18" charset="0"/>
                                        <a:cs typeface="Calibri" panose="020F0502020204030204" pitchFamily="34" charset="0"/>
                                      </a:rPr>
                                      <m:t>𝐻𝐿</m:t>
                                    </m:r>
                                    <m:r>
                                      <a:rPr lang="en-US" altLang="zh-CN" b="0" i="1" smtClean="0">
                                        <a:latin typeface="Cambria Math" panose="02040503050406030204" pitchFamily="18" charset="0"/>
                                        <a:cs typeface="Calibri" panose="020F0502020204030204" pitchFamily="34" charset="0"/>
                                      </a:rPr>
                                      <m:t>}</m:t>
                                    </m:r>
                                  </m:e>
                                </m:func>
                              </m:oMath>
                            </m:oMathPara>
                          </a14:m>
                          <a:br>
                            <a:rPr lang="en-US" altLang="zh-CN" dirty="0">
                              <a:latin typeface="Calibri" panose="020F0502020204030204" pitchFamily="34" charset="0"/>
                              <a:cs typeface="Calibri" panose="020F0502020204030204" pitchFamily="34" charset="0"/>
                            </a:rPr>
                          </a:br>
                          <a:endParaRPr lang="zh-CN" altLang="en-US" dirty="0">
                            <a:latin typeface="Calibri" panose="020F0502020204030204" pitchFamily="34" charset="0"/>
                            <a:cs typeface="Calibri" panose="020F0502020204030204" pitchFamily="34" charset="0"/>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Calibri" panose="020F0502020204030204" pitchFamily="34" charset="0"/>
                                  </a:rPr>
                                  <m:t>𝑛𝐿</m:t>
                                </m:r>
                              </m:oMath>
                            </m:oMathPara>
                          </a14:m>
                          <a:endParaRPr lang="zh-CN"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5672494"/>
                      </a:ext>
                    </a:extLst>
                  </a:tr>
                </a:tbl>
              </a:graphicData>
            </a:graphic>
          </p:graphicFrame>
        </mc:Choice>
        <mc:Fallback xmlns="">
          <p:graphicFrame>
            <p:nvGraphicFramePr>
              <p:cNvPr id="3" name="表格 2">
                <a:extLst>
                  <a:ext uri="{FF2B5EF4-FFF2-40B4-BE49-F238E27FC236}">
                    <a16:creationId xmlns:a16="http://schemas.microsoft.com/office/drawing/2014/main" id="{872B5F18-2E83-4FC9-A09E-597E335CC2DC}"/>
                  </a:ext>
                </a:extLst>
              </p:cNvPr>
              <p:cNvGraphicFramePr>
                <a:graphicFrameLocks noGrp="1"/>
              </p:cNvGraphicFramePr>
              <p:nvPr>
                <p:extLst>
                  <p:ext uri="{D42A27DB-BD31-4B8C-83A1-F6EECF244321}">
                    <p14:modId xmlns:p14="http://schemas.microsoft.com/office/powerpoint/2010/main" val="3807026228"/>
                  </p:ext>
                </p:extLst>
              </p:nvPr>
            </p:nvGraphicFramePr>
            <p:xfrm>
              <a:off x="422214" y="4255315"/>
              <a:ext cx="11347572" cy="1754378"/>
            </p:xfrm>
            <a:graphic>
              <a:graphicData uri="http://schemas.openxmlformats.org/drawingml/2006/table">
                <a:tbl>
                  <a:tblPr firstRow="1" bandRow="1">
                    <a:tableStyleId>{2A488322-F2BA-4B5B-9748-0D474271808F}</a:tableStyleId>
                  </a:tblPr>
                  <a:tblGrid>
                    <a:gridCol w="1853121">
                      <a:extLst>
                        <a:ext uri="{9D8B030D-6E8A-4147-A177-3AD203B41FA5}">
                          <a16:colId xmlns:a16="http://schemas.microsoft.com/office/drawing/2014/main" val="2397209143"/>
                        </a:ext>
                      </a:extLst>
                    </a:gridCol>
                    <a:gridCol w="3171406">
                      <a:extLst>
                        <a:ext uri="{9D8B030D-6E8A-4147-A177-3AD203B41FA5}">
                          <a16:colId xmlns:a16="http://schemas.microsoft.com/office/drawing/2014/main" val="796721802"/>
                        </a:ext>
                      </a:extLst>
                    </a:gridCol>
                    <a:gridCol w="4218432">
                      <a:extLst>
                        <a:ext uri="{9D8B030D-6E8A-4147-A177-3AD203B41FA5}">
                          <a16:colId xmlns:a16="http://schemas.microsoft.com/office/drawing/2014/main" val="1094251648"/>
                        </a:ext>
                      </a:extLst>
                    </a:gridCol>
                    <a:gridCol w="2104613">
                      <a:extLst>
                        <a:ext uri="{9D8B030D-6E8A-4147-A177-3AD203B41FA5}">
                          <a16:colId xmlns:a16="http://schemas.microsoft.com/office/drawing/2014/main" val="1918590610"/>
                        </a:ext>
                      </a:extLst>
                    </a:gridCol>
                  </a:tblGrid>
                  <a:tr h="370840">
                    <a:tc>
                      <a:txBody>
                        <a:bodyPr/>
                        <a:lstStyle/>
                        <a:p>
                          <a:pPr algn="ctr"/>
                          <a:endParaRPr lang="zh-CN" altLang="en-US" dirty="0">
                            <a:latin typeface="Calibri" panose="020F0502020204030204" pitchFamily="34" charset="0"/>
                            <a:cs typeface="Calibri" panose="020F0502020204030204" pitchFamily="34" charset="0"/>
                          </a:endParaRPr>
                        </a:p>
                      </a:txBody>
                      <a:tcPr anchor="ctr"/>
                    </a:tc>
                    <a:tc>
                      <a:txBody>
                        <a:bodyPr/>
                        <a:lstStyle/>
                        <a:p>
                          <a:pPr algn="ctr"/>
                          <a:r>
                            <a:rPr lang="en-US" altLang="zh-CN" dirty="0">
                              <a:latin typeface="Calibri" panose="020F0502020204030204" pitchFamily="34" charset="0"/>
                              <a:cs typeface="Calibri" panose="020F0502020204030204" pitchFamily="34" charset="0"/>
                            </a:rPr>
                            <a:t>Coarse-grained</a:t>
                          </a:r>
                          <a:endParaRPr lang="zh-CN" altLang="en-US" dirty="0">
                            <a:latin typeface="Calibri" panose="020F0502020204030204" pitchFamily="34" charset="0"/>
                            <a:cs typeface="Calibri" panose="020F0502020204030204" pitchFamily="34" charset="0"/>
                          </a:endParaRPr>
                        </a:p>
                      </a:txBody>
                      <a:tcPr anchor="ctr"/>
                    </a:tc>
                    <a:tc>
                      <a:txBody>
                        <a:bodyPr/>
                        <a:lstStyle/>
                        <a:p>
                          <a:pPr algn="ctr"/>
                          <a:r>
                            <a:rPr lang="en-US" altLang="zh-CN" dirty="0">
                              <a:latin typeface="Calibri" panose="020F0502020204030204" pitchFamily="34" charset="0"/>
                              <a:cs typeface="Calibri" panose="020F0502020204030204" pitchFamily="34" charset="0"/>
                            </a:rPr>
                            <a:t>Fine-grained</a:t>
                          </a:r>
                          <a:endParaRPr lang="zh-CN" altLang="en-US" dirty="0">
                            <a:latin typeface="Calibri" panose="020F0502020204030204" pitchFamily="34" charset="0"/>
                            <a:cs typeface="Calibri" panose="020F0502020204030204" pitchFamily="34" charset="0"/>
                          </a:endParaRPr>
                        </a:p>
                      </a:txBody>
                      <a:tcPr anchor="ctr"/>
                    </a:tc>
                    <a:tc>
                      <a:txBody>
                        <a:bodyPr/>
                        <a:lstStyle/>
                        <a:p>
                          <a:pPr algn="ctr"/>
                          <a:r>
                            <a:rPr lang="en-US" altLang="zh-CN" dirty="0">
                              <a:latin typeface="Calibri" panose="020F0502020204030204" pitchFamily="34" charset="0"/>
                              <a:cs typeface="Calibri" panose="020F0502020204030204" pitchFamily="34" charset="0"/>
                            </a:rPr>
                            <a:t>Middle-grained</a:t>
                          </a:r>
                          <a:endParaRPr lang="zh-CN"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84087600"/>
                      </a:ext>
                    </a:extLst>
                  </a:tr>
                  <a:tr h="370840">
                    <a:tc>
                      <a:txBody>
                        <a:bodyPr/>
                        <a:lstStyle/>
                        <a:p>
                          <a:pPr algn="l"/>
                          <a:r>
                            <a:rPr lang="en-US" altLang="zh-CN" sz="1800" dirty="0">
                              <a:latin typeface="Calibri" panose="020F0502020204030204" pitchFamily="34" charset="0"/>
                              <a:ea typeface="Calibri" panose="020F0502020204030204" pitchFamily="34" charset="0"/>
                              <a:cs typeface="Calibri" panose="020F0502020204030204" pitchFamily="34" charset="0"/>
                            </a:rPr>
                            <a:t>Extra #MAC Ratio</a:t>
                          </a:r>
                          <a:endParaRPr lang="zh-CN" altLang="en-US"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5"/>
                          <a:stretch>
                            <a:fillRect l="-58462" t="-108197" r="-200000" b="-296721"/>
                          </a:stretch>
                        </a:blipFill>
                      </a:tcPr>
                    </a:tc>
                    <a:tc>
                      <a:txBody>
                        <a:bodyPr/>
                        <a:lstStyle/>
                        <a:p>
                          <a:endParaRPr lang="zh-CN"/>
                        </a:p>
                      </a:txBody>
                      <a:tcPr anchor="ctr">
                        <a:blipFill>
                          <a:blip r:embed="rId5"/>
                          <a:stretch>
                            <a:fillRect l="-118903" t="-108197" r="-50072" b="-296721"/>
                          </a:stretch>
                        </a:blipFill>
                      </a:tcPr>
                    </a:tc>
                    <a:tc>
                      <a:txBody>
                        <a:bodyPr/>
                        <a:lstStyle/>
                        <a:p>
                          <a:endParaRPr lang="zh-CN"/>
                        </a:p>
                      </a:txBody>
                      <a:tcPr anchor="ctr">
                        <a:blipFill>
                          <a:blip r:embed="rId5"/>
                          <a:stretch>
                            <a:fillRect l="-439710" t="-108197" r="-580" b="-296721"/>
                          </a:stretch>
                        </a:blipFill>
                      </a:tcPr>
                    </a:tc>
                    <a:extLst>
                      <a:ext uri="{0D108BD9-81ED-4DB2-BD59-A6C34878D82A}">
                        <a16:rowId xmlns:a16="http://schemas.microsoft.com/office/drawing/2014/main" val="145549198"/>
                      </a:ext>
                    </a:extLst>
                  </a:tr>
                  <a:tr h="641858">
                    <a:tc>
                      <a:txBody>
                        <a:bodyPr/>
                        <a:lstStyle/>
                        <a:p>
                          <a:pPr algn="l"/>
                          <a:r>
                            <a:rPr lang="en-US" altLang="zh-CN" sz="1800" b="0" dirty="0">
                              <a:latin typeface="Calibri" panose="020F0502020204030204" pitchFamily="34" charset="0"/>
                              <a:ea typeface="Calibri" panose="020F0502020204030204" pitchFamily="34" charset="0"/>
                              <a:cs typeface="Calibri" panose="020F0502020204030204" pitchFamily="34" charset="0"/>
                            </a:rPr>
                            <a:t>Peak Mem Ratio</a:t>
                          </a:r>
                          <a:endParaRPr lang="zh-CN" altLang="en-US"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5"/>
                          <a:stretch>
                            <a:fillRect l="-58462" t="-120952" r="-200000" b="-72381"/>
                          </a:stretch>
                        </a:blipFill>
                      </a:tcPr>
                    </a:tc>
                    <a:tc>
                      <a:txBody>
                        <a:bodyPr/>
                        <a:lstStyle/>
                        <a:p>
                          <a:endParaRPr lang="zh-CN"/>
                        </a:p>
                      </a:txBody>
                      <a:tcPr anchor="ctr">
                        <a:blipFill>
                          <a:blip r:embed="rId5"/>
                          <a:stretch>
                            <a:fillRect l="-118903" t="-120952" r="-50072" b="-72381"/>
                          </a:stretch>
                        </a:blipFill>
                      </a:tcPr>
                    </a:tc>
                    <a:tc>
                      <a:txBody>
                        <a:bodyPr/>
                        <a:lstStyle/>
                        <a:p>
                          <a:endParaRPr lang="zh-CN"/>
                        </a:p>
                      </a:txBody>
                      <a:tcPr anchor="ctr">
                        <a:blipFill>
                          <a:blip r:embed="rId5"/>
                          <a:stretch>
                            <a:fillRect l="-439710" t="-120952" r="-580" b="-72381"/>
                          </a:stretch>
                        </a:blipFill>
                      </a:tcPr>
                    </a:tc>
                    <a:extLst>
                      <a:ext uri="{0D108BD9-81ED-4DB2-BD59-A6C34878D82A}">
                        <a16:rowId xmlns:a16="http://schemas.microsoft.com/office/drawing/2014/main" val="1398189976"/>
                      </a:ext>
                    </a:extLst>
                  </a:tr>
                  <a:tr h="370840">
                    <a:tc>
                      <a:txBody>
                        <a:bodyPr/>
                        <a:lstStyle/>
                        <a:p>
                          <a:pPr algn="l"/>
                          <a:r>
                            <a:rPr lang="en-US" altLang="zh-CN" dirty="0">
                              <a:latin typeface="Calibri" panose="020F0502020204030204" pitchFamily="34" charset="0"/>
                              <a:ea typeface="Calibri" panose="020F0502020204030204" pitchFamily="34" charset="0"/>
                              <a:cs typeface="Calibri" panose="020F0502020204030204" pitchFamily="34" charset="0"/>
                            </a:rPr>
                            <a:t>#Kernel-Launch</a:t>
                          </a:r>
                          <a:endParaRPr lang="zh-CN" altLang="en-US"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5"/>
                          <a:stretch>
                            <a:fillRect l="-58462" t="-380328" r="-200000" b="-24590"/>
                          </a:stretch>
                        </a:blipFill>
                      </a:tcPr>
                    </a:tc>
                    <a:tc>
                      <a:txBody>
                        <a:bodyPr/>
                        <a:lstStyle/>
                        <a:p>
                          <a:endParaRPr lang="zh-CN"/>
                        </a:p>
                      </a:txBody>
                      <a:tcPr anchor="ctr">
                        <a:blipFill>
                          <a:blip r:embed="rId5"/>
                          <a:stretch>
                            <a:fillRect l="-118903" t="-380328" r="-50072" b="-24590"/>
                          </a:stretch>
                        </a:blipFill>
                      </a:tcPr>
                    </a:tc>
                    <a:tc>
                      <a:txBody>
                        <a:bodyPr/>
                        <a:lstStyle/>
                        <a:p>
                          <a:endParaRPr lang="zh-CN"/>
                        </a:p>
                      </a:txBody>
                      <a:tcPr anchor="ctr">
                        <a:blipFill>
                          <a:blip r:embed="rId5"/>
                          <a:stretch>
                            <a:fillRect l="-439710" t="-380328" r="-580" b="-24590"/>
                          </a:stretch>
                        </a:blipFill>
                      </a:tcPr>
                    </a:tc>
                    <a:extLst>
                      <a:ext uri="{0D108BD9-81ED-4DB2-BD59-A6C34878D82A}">
                        <a16:rowId xmlns:a16="http://schemas.microsoft.com/office/drawing/2014/main" val="135672494"/>
                      </a:ext>
                    </a:extLst>
                  </a:tr>
                </a:tbl>
              </a:graphicData>
            </a:graphic>
          </p:graphicFrame>
        </mc:Fallback>
      </mc:AlternateContent>
      <p:pic>
        <p:nvPicPr>
          <p:cNvPr id="280" name="图片 279">
            <a:extLst>
              <a:ext uri="{FF2B5EF4-FFF2-40B4-BE49-F238E27FC236}">
                <a16:creationId xmlns:a16="http://schemas.microsoft.com/office/drawing/2014/main" id="{7D288A57-B959-4A63-ACA5-8EEE4FDE194D}"/>
              </a:ext>
            </a:extLst>
          </p:cNvPr>
          <p:cNvPicPr>
            <a:picLocks noChangeAspect="1"/>
          </p:cNvPicPr>
          <p:nvPr/>
        </p:nvPicPr>
        <p:blipFill>
          <a:blip r:embed="rId6"/>
          <a:stretch>
            <a:fillRect/>
          </a:stretch>
        </p:blipFill>
        <p:spPr>
          <a:xfrm>
            <a:off x="9098390" y="5667674"/>
            <a:ext cx="292086" cy="292086"/>
          </a:xfrm>
          <a:prstGeom prst="rect">
            <a:avLst/>
          </a:prstGeom>
        </p:spPr>
      </p:pic>
      <p:pic>
        <p:nvPicPr>
          <p:cNvPr id="282" name="图片 281">
            <a:extLst>
              <a:ext uri="{FF2B5EF4-FFF2-40B4-BE49-F238E27FC236}">
                <a16:creationId xmlns:a16="http://schemas.microsoft.com/office/drawing/2014/main" id="{AC1B0576-CC16-4F21-8465-756F44FBE766}"/>
              </a:ext>
            </a:extLst>
          </p:cNvPr>
          <p:cNvPicPr>
            <a:picLocks noChangeAspect="1"/>
          </p:cNvPicPr>
          <p:nvPr/>
        </p:nvPicPr>
        <p:blipFill>
          <a:blip r:embed="rId7"/>
          <a:stretch>
            <a:fillRect/>
          </a:stretch>
        </p:blipFill>
        <p:spPr>
          <a:xfrm>
            <a:off x="9099268" y="4671993"/>
            <a:ext cx="292085" cy="292085"/>
          </a:xfrm>
          <a:prstGeom prst="rect">
            <a:avLst/>
          </a:prstGeom>
        </p:spPr>
      </p:pic>
      <p:pic>
        <p:nvPicPr>
          <p:cNvPr id="283" name="图片 282">
            <a:extLst>
              <a:ext uri="{FF2B5EF4-FFF2-40B4-BE49-F238E27FC236}">
                <a16:creationId xmlns:a16="http://schemas.microsoft.com/office/drawing/2014/main" id="{22D956AD-755A-43FA-84DE-03E183A810E2}"/>
              </a:ext>
            </a:extLst>
          </p:cNvPr>
          <p:cNvPicPr>
            <a:picLocks noChangeAspect="1"/>
          </p:cNvPicPr>
          <p:nvPr/>
        </p:nvPicPr>
        <p:blipFill>
          <a:blip r:embed="rId7"/>
          <a:stretch>
            <a:fillRect/>
          </a:stretch>
        </p:blipFill>
        <p:spPr>
          <a:xfrm>
            <a:off x="11146005" y="4671993"/>
            <a:ext cx="292085" cy="292085"/>
          </a:xfrm>
          <a:prstGeom prst="rect">
            <a:avLst/>
          </a:prstGeom>
        </p:spPr>
      </p:pic>
      <p:pic>
        <p:nvPicPr>
          <p:cNvPr id="284" name="图片 283">
            <a:extLst>
              <a:ext uri="{FF2B5EF4-FFF2-40B4-BE49-F238E27FC236}">
                <a16:creationId xmlns:a16="http://schemas.microsoft.com/office/drawing/2014/main" id="{89338786-9D5D-46DF-863D-245D6DB28922}"/>
              </a:ext>
            </a:extLst>
          </p:cNvPr>
          <p:cNvPicPr>
            <a:picLocks noChangeAspect="1"/>
          </p:cNvPicPr>
          <p:nvPr/>
        </p:nvPicPr>
        <p:blipFill>
          <a:blip r:embed="rId7"/>
          <a:stretch>
            <a:fillRect/>
          </a:stretch>
        </p:blipFill>
        <p:spPr>
          <a:xfrm>
            <a:off x="11149682" y="5663320"/>
            <a:ext cx="292085" cy="292085"/>
          </a:xfrm>
          <a:prstGeom prst="rect">
            <a:avLst/>
          </a:prstGeom>
        </p:spPr>
      </p:pic>
      <p:pic>
        <p:nvPicPr>
          <p:cNvPr id="285" name="图片 284">
            <a:extLst>
              <a:ext uri="{FF2B5EF4-FFF2-40B4-BE49-F238E27FC236}">
                <a16:creationId xmlns:a16="http://schemas.microsoft.com/office/drawing/2014/main" id="{6FAEE762-6A98-4ACB-8E79-346DAC54CAB8}"/>
              </a:ext>
            </a:extLst>
          </p:cNvPr>
          <p:cNvPicPr>
            <a:picLocks noChangeAspect="1"/>
          </p:cNvPicPr>
          <p:nvPr/>
        </p:nvPicPr>
        <p:blipFill>
          <a:blip r:embed="rId7"/>
          <a:stretch>
            <a:fillRect/>
          </a:stretch>
        </p:blipFill>
        <p:spPr>
          <a:xfrm>
            <a:off x="5161509" y="5663320"/>
            <a:ext cx="292085" cy="292085"/>
          </a:xfrm>
          <a:prstGeom prst="rect">
            <a:avLst/>
          </a:prstGeom>
        </p:spPr>
      </p:pic>
      <p:pic>
        <p:nvPicPr>
          <p:cNvPr id="287" name="图片 286">
            <a:extLst>
              <a:ext uri="{FF2B5EF4-FFF2-40B4-BE49-F238E27FC236}">
                <a16:creationId xmlns:a16="http://schemas.microsoft.com/office/drawing/2014/main" id="{B489B59A-6764-43AA-96AF-3BA871B35F51}"/>
              </a:ext>
            </a:extLst>
          </p:cNvPr>
          <p:cNvPicPr>
            <a:picLocks noChangeAspect="1"/>
          </p:cNvPicPr>
          <p:nvPr/>
        </p:nvPicPr>
        <p:blipFill>
          <a:blip r:embed="rId8"/>
          <a:stretch>
            <a:fillRect/>
          </a:stretch>
        </p:blipFill>
        <p:spPr>
          <a:xfrm>
            <a:off x="11149682" y="5201583"/>
            <a:ext cx="292085" cy="292085"/>
          </a:xfrm>
          <a:prstGeom prst="rect">
            <a:avLst/>
          </a:prstGeom>
        </p:spPr>
      </p:pic>
      <p:pic>
        <p:nvPicPr>
          <p:cNvPr id="288" name="图片 287">
            <a:extLst>
              <a:ext uri="{FF2B5EF4-FFF2-40B4-BE49-F238E27FC236}">
                <a16:creationId xmlns:a16="http://schemas.microsoft.com/office/drawing/2014/main" id="{3EF35938-2C66-4873-960F-1C09A0AF63DF}"/>
              </a:ext>
            </a:extLst>
          </p:cNvPr>
          <p:cNvPicPr>
            <a:picLocks noChangeAspect="1"/>
          </p:cNvPicPr>
          <p:nvPr/>
        </p:nvPicPr>
        <p:blipFill>
          <a:blip r:embed="rId7"/>
          <a:stretch>
            <a:fillRect/>
          </a:stretch>
        </p:blipFill>
        <p:spPr>
          <a:xfrm>
            <a:off x="9099268" y="5169833"/>
            <a:ext cx="292085" cy="292085"/>
          </a:xfrm>
          <a:prstGeom prst="rect">
            <a:avLst/>
          </a:prstGeom>
        </p:spPr>
      </p:pic>
      <p:pic>
        <p:nvPicPr>
          <p:cNvPr id="289" name="图片 288">
            <a:extLst>
              <a:ext uri="{FF2B5EF4-FFF2-40B4-BE49-F238E27FC236}">
                <a16:creationId xmlns:a16="http://schemas.microsoft.com/office/drawing/2014/main" id="{DD6F277E-4550-4ABF-8F7A-321080A12DE1}"/>
              </a:ext>
            </a:extLst>
          </p:cNvPr>
          <p:cNvPicPr>
            <a:picLocks noChangeAspect="1"/>
          </p:cNvPicPr>
          <p:nvPr/>
        </p:nvPicPr>
        <p:blipFill>
          <a:blip r:embed="rId6"/>
          <a:stretch>
            <a:fillRect/>
          </a:stretch>
        </p:blipFill>
        <p:spPr>
          <a:xfrm>
            <a:off x="5161508" y="4675775"/>
            <a:ext cx="292086" cy="292086"/>
          </a:xfrm>
          <a:prstGeom prst="rect">
            <a:avLst/>
          </a:prstGeom>
        </p:spPr>
      </p:pic>
      <p:pic>
        <p:nvPicPr>
          <p:cNvPr id="290" name="图片 289">
            <a:extLst>
              <a:ext uri="{FF2B5EF4-FFF2-40B4-BE49-F238E27FC236}">
                <a16:creationId xmlns:a16="http://schemas.microsoft.com/office/drawing/2014/main" id="{93FDDCA1-C267-4F27-A61F-BD48FBB78EBA}"/>
              </a:ext>
            </a:extLst>
          </p:cNvPr>
          <p:cNvPicPr>
            <a:picLocks noChangeAspect="1"/>
          </p:cNvPicPr>
          <p:nvPr/>
        </p:nvPicPr>
        <p:blipFill>
          <a:blip r:embed="rId7"/>
          <a:stretch>
            <a:fillRect/>
          </a:stretch>
        </p:blipFill>
        <p:spPr>
          <a:xfrm>
            <a:off x="5161509" y="5169548"/>
            <a:ext cx="292085" cy="292085"/>
          </a:xfrm>
          <a:prstGeom prst="rect">
            <a:avLst/>
          </a:prstGeom>
        </p:spPr>
      </p:pic>
      <p:grpSp>
        <p:nvGrpSpPr>
          <p:cNvPr id="566" name="组合 565">
            <a:extLst>
              <a:ext uri="{FF2B5EF4-FFF2-40B4-BE49-F238E27FC236}">
                <a16:creationId xmlns:a16="http://schemas.microsoft.com/office/drawing/2014/main" id="{275A5D87-9A0C-49BE-8621-C0FB33AC8E0F}"/>
              </a:ext>
            </a:extLst>
          </p:cNvPr>
          <p:cNvGrpSpPr/>
          <p:nvPr/>
        </p:nvGrpSpPr>
        <p:grpSpPr>
          <a:xfrm>
            <a:off x="2378723" y="1960423"/>
            <a:ext cx="1369909" cy="1878225"/>
            <a:chOff x="2252135" y="1960423"/>
            <a:chExt cx="1369909" cy="1878225"/>
          </a:xfrm>
        </p:grpSpPr>
        <p:grpSp>
          <p:nvGrpSpPr>
            <p:cNvPr id="291" name="组合 290">
              <a:extLst>
                <a:ext uri="{FF2B5EF4-FFF2-40B4-BE49-F238E27FC236}">
                  <a16:creationId xmlns:a16="http://schemas.microsoft.com/office/drawing/2014/main" id="{EAC622D7-DDAE-4972-AA67-681E9808105E}"/>
                </a:ext>
              </a:extLst>
            </p:cNvPr>
            <p:cNvGrpSpPr/>
            <p:nvPr/>
          </p:nvGrpSpPr>
          <p:grpSpPr>
            <a:xfrm>
              <a:off x="2252135" y="1960423"/>
              <a:ext cx="1369909" cy="1421384"/>
              <a:chOff x="225550" y="474686"/>
              <a:chExt cx="1034570" cy="1073445"/>
            </a:xfrm>
            <a:solidFill>
              <a:schemeClr val="accent6">
                <a:lumMod val="60000"/>
                <a:lumOff val="40000"/>
              </a:schemeClr>
            </a:solidFill>
          </p:grpSpPr>
          <p:sp>
            <p:nvSpPr>
              <p:cNvPr id="292" name="矩形 291">
                <a:extLst>
                  <a:ext uri="{FF2B5EF4-FFF2-40B4-BE49-F238E27FC236}">
                    <a16:creationId xmlns:a16="http://schemas.microsoft.com/office/drawing/2014/main" id="{4811C76E-CA0E-4975-BFE1-342B810FA60A}"/>
                  </a:ext>
                </a:extLst>
              </p:cNvPr>
              <p:cNvSpPr/>
              <p:nvPr/>
            </p:nvSpPr>
            <p:spPr>
              <a:xfrm>
                <a:off x="230002" y="1425281"/>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293" name="矩形 292">
                <a:extLst>
                  <a:ext uri="{FF2B5EF4-FFF2-40B4-BE49-F238E27FC236}">
                    <a16:creationId xmlns:a16="http://schemas.microsoft.com/office/drawing/2014/main" id="{5E65D88F-89EB-4A7B-9CA0-5CF86515F0F9}"/>
                  </a:ext>
                </a:extLst>
              </p:cNvPr>
              <p:cNvSpPr/>
              <p:nvPr/>
            </p:nvSpPr>
            <p:spPr>
              <a:xfrm>
                <a:off x="486328" y="1425281"/>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294" name="矩形 293">
                <a:extLst>
                  <a:ext uri="{FF2B5EF4-FFF2-40B4-BE49-F238E27FC236}">
                    <a16:creationId xmlns:a16="http://schemas.microsoft.com/office/drawing/2014/main" id="{AC23525B-6A87-4B99-9777-591197BFD5F9}"/>
                  </a:ext>
                </a:extLst>
              </p:cNvPr>
              <p:cNvSpPr/>
              <p:nvPr/>
            </p:nvSpPr>
            <p:spPr>
              <a:xfrm>
                <a:off x="743917" y="1425281"/>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295" name="矩形 294">
                <a:extLst>
                  <a:ext uri="{FF2B5EF4-FFF2-40B4-BE49-F238E27FC236}">
                    <a16:creationId xmlns:a16="http://schemas.microsoft.com/office/drawing/2014/main" id="{AB506863-5879-47BD-AA80-256FC2CF0C51}"/>
                  </a:ext>
                </a:extLst>
              </p:cNvPr>
              <p:cNvSpPr/>
              <p:nvPr/>
            </p:nvSpPr>
            <p:spPr>
              <a:xfrm>
                <a:off x="1000243" y="1425281"/>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cxnSp>
            <p:nvCxnSpPr>
              <p:cNvPr id="296" name="直接连接符 295">
                <a:extLst>
                  <a:ext uri="{FF2B5EF4-FFF2-40B4-BE49-F238E27FC236}">
                    <a16:creationId xmlns:a16="http://schemas.microsoft.com/office/drawing/2014/main" id="{050475DE-C619-4E76-8D83-E9157EEAB8C0}"/>
                  </a:ext>
                </a:extLst>
              </p:cNvPr>
              <p:cNvCxnSpPr>
                <a:cxnSpLocks/>
              </p:cNvCxnSpPr>
              <p:nvPr/>
            </p:nvCxnSpPr>
            <p:spPr>
              <a:xfrm flipV="1">
                <a:off x="486328" y="1224281"/>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297" name="直接连接符 296">
                <a:extLst>
                  <a:ext uri="{FF2B5EF4-FFF2-40B4-BE49-F238E27FC236}">
                    <a16:creationId xmlns:a16="http://schemas.microsoft.com/office/drawing/2014/main" id="{22F2AF75-174A-4EF9-A980-1AC4C2CDF235}"/>
                  </a:ext>
                </a:extLst>
              </p:cNvPr>
              <p:cNvCxnSpPr>
                <a:cxnSpLocks/>
              </p:cNvCxnSpPr>
              <p:nvPr/>
            </p:nvCxnSpPr>
            <p:spPr>
              <a:xfrm flipV="1">
                <a:off x="741991" y="1224281"/>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298" name="直接连接符 297">
                <a:extLst>
                  <a:ext uri="{FF2B5EF4-FFF2-40B4-BE49-F238E27FC236}">
                    <a16:creationId xmlns:a16="http://schemas.microsoft.com/office/drawing/2014/main" id="{6E88B342-8B56-421E-805B-F70B0EC8C4BB}"/>
                  </a:ext>
                </a:extLst>
              </p:cNvPr>
              <p:cNvCxnSpPr>
                <a:cxnSpLocks/>
              </p:cNvCxnSpPr>
              <p:nvPr/>
            </p:nvCxnSpPr>
            <p:spPr>
              <a:xfrm flipV="1">
                <a:off x="999280" y="1224281"/>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299" name="直接连接符 298">
                <a:extLst>
                  <a:ext uri="{FF2B5EF4-FFF2-40B4-BE49-F238E27FC236}">
                    <a16:creationId xmlns:a16="http://schemas.microsoft.com/office/drawing/2014/main" id="{5E60FA9A-60E0-4926-A33F-849B65F8DD5C}"/>
                  </a:ext>
                </a:extLst>
              </p:cNvPr>
              <p:cNvCxnSpPr>
                <a:cxnSpLocks/>
              </p:cNvCxnSpPr>
              <p:nvPr/>
            </p:nvCxnSpPr>
            <p:spPr>
              <a:xfrm flipH="1" flipV="1">
                <a:off x="421558" y="1224281"/>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00" name="直接连接符 299">
                <a:extLst>
                  <a:ext uri="{FF2B5EF4-FFF2-40B4-BE49-F238E27FC236}">
                    <a16:creationId xmlns:a16="http://schemas.microsoft.com/office/drawing/2014/main" id="{D39464FB-93A9-41B9-B9CB-66D29648D5E9}"/>
                  </a:ext>
                </a:extLst>
              </p:cNvPr>
              <p:cNvCxnSpPr>
                <a:cxnSpLocks/>
              </p:cNvCxnSpPr>
              <p:nvPr/>
            </p:nvCxnSpPr>
            <p:spPr>
              <a:xfrm flipH="1" flipV="1">
                <a:off x="676507" y="1224281"/>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01" name="直接连接符 300">
                <a:extLst>
                  <a:ext uri="{FF2B5EF4-FFF2-40B4-BE49-F238E27FC236}">
                    <a16:creationId xmlns:a16="http://schemas.microsoft.com/office/drawing/2014/main" id="{76F39C1F-CD45-443C-B24B-B8AE5AA84EC3}"/>
                  </a:ext>
                </a:extLst>
              </p:cNvPr>
              <p:cNvCxnSpPr>
                <a:cxnSpLocks/>
              </p:cNvCxnSpPr>
              <p:nvPr/>
            </p:nvCxnSpPr>
            <p:spPr>
              <a:xfrm flipH="1" flipV="1">
                <a:off x="934510" y="1224281"/>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02" name="矩形 301">
                <a:extLst>
                  <a:ext uri="{FF2B5EF4-FFF2-40B4-BE49-F238E27FC236}">
                    <a16:creationId xmlns:a16="http://schemas.microsoft.com/office/drawing/2014/main" id="{50DD97E8-945E-42F3-BA8A-0E0153816EC9}"/>
                  </a:ext>
                </a:extLst>
              </p:cNvPr>
              <p:cNvSpPr/>
              <p:nvPr/>
            </p:nvSpPr>
            <p:spPr>
              <a:xfrm>
                <a:off x="225550" y="1107146"/>
                <a:ext cx="19155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03" name="矩形 302">
                <a:extLst>
                  <a:ext uri="{FF2B5EF4-FFF2-40B4-BE49-F238E27FC236}">
                    <a16:creationId xmlns:a16="http://schemas.microsoft.com/office/drawing/2014/main" id="{AEE12A9D-48BF-4230-99AB-DDFE761453AE}"/>
                  </a:ext>
                </a:extLst>
              </p:cNvPr>
              <p:cNvSpPr/>
              <p:nvPr/>
            </p:nvSpPr>
            <p:spPr>
              <a:xfrm>
                <a:off x="353593"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04" name="矩形 303">
                <a:extLst>
                  <a:ext uri="{FF2B5EF4-FFF2-40B4-BE49-F238E27FC236}">
                    <a16:creationId xmlns:a16="http://schemas.microsoft.com/office/drawing/2014/main" id="{FEAD76C7-623A-4E23-A7D2-2EB23E4AADE5}"/>
                  </a:ext>
                </a:extLst>
              </p:cNvPr>
              <p:cNvSpPr/>
              <p:nvPr/>
            </p:nvSpPr>
            <p:spPr>
              <a:xfrm>
                <a:off x="550984" y="1107146"/>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05" name="矩形 304">
                <a:extLst>
                  <a:ext uri="{FF2B5EF4-FFF2-40B4-BE49-F238E27FC236}">
                    <a16:creationId xmlns:a16="http://schemas.microsoft.com/office/drawing/2014/main" id="{15287047-3AE1-4415-BBB6-E4FA236730C6}"/>
                  </a:ext>
                </a:extLst>
              </p:cNvPr>
              <p:cNvSpPr/>
              <p:nvPr/>
            </p:nvSpPr>
            <p:spPr>
              <a:xfrm>
                <a:off x="674731" y="1107146"/>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06" name="矩形 305">
                <a:extLst>
                  <a:ext uri="{FF2B5EF4-FFF2-40B4-BE49-F238E27FC236}">
                    <a16:creationId xmlns:a16="http://schemas.microsoft.com/office/drawing/2014/main" id="{5CD0D7F7-C7A1-4D50-9C3F-0636ED717CDA}"/>
                  </a:ext>
                </a:extLst>
              </p:cNvPr>
              <p:cNvSpPr/>
              <p:nvPr/>
            </p:nvSpPr>
            <p:spPr>
              <a:xfrm>
                <a:off x="803432" y="1107146"/>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07" name="矩形 306">
                <a:extLst>
                  <a:ext uri="{FF2B5EF4-FFF2-40B4-BE49-F238E27FC236}">
                    <a16:creationId xmlns:a16="http://schemas.microsoft.com/office/drawing/2014/main" id="{8EEAC760-9E5B-4261-931E-D9A922C0F01D}"/>
                  </a:ext>
                </a:extLst>
              </p:cNvPr>
              <p:cNvSpPr/>
              <p:nvPr/>
            </p:nvSpPr>
            <p:spPr>
              <a:xfrm>
                <a:off x="931735" y="1107146"/>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08" name="矩形 307">
                <a:extLst>
                  <a:ext uri="{FF2B5EF4-FFF2-40B4-BE49-F238E27FC236}">
                    <a16:creationId xmlns:a16="http://schemas.microsoft.com/office/drawing/2014/main" id="{10952B8D-79F1-40A8-86BA-10A3C7BB393D}"/>
                  </a:ext>
                </a:extLst>
              </p:cNvPr>
              <p:cNvSpPr/>
              <p:nvPr/>
            </p:nvSpPr>
            <p:spPr>
              <a:xfrm>
                <a:off x="1059044" y="1107146"/>
                <a:ext cx="197525"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cxnSp>
            <p:nvCxnSpPr>
              <p:cNvPr id="309" name="直接连接符 308">
                <a:extLst>
                  <a:ext uri="{FF2B5EF4-FFF2-40B4-BE49-F238E27FC236}">
                    <a16:creationId xmlns:a16="http://schemas.microsoft.com/office/drawing/2014/main" id="{7DA45ACC-70C2-4F75-A78D-4930861B9467}"/>
                  </a:ext>
                </a:extLst>
              </p:cNvPr>
              <p:cNvCxnSpPr>
                <a:cxnSpLocks/>
              </p:cNvCxnSpPr>
              <p:nvPr/>
            </p:nvCxnSpPr>
            <p:spPr>
              <a:xfrm flipV="1">
                <a:off x="419653"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5BB0D5E3-6C8C-410E-91F2-79ED84FE1E6C}"/>
                  </a:ext>
                </a:extLst>
              </p:cNvPr>
              <p:cNvCxnSpPr>
                <a:cxnSpLocks/>
              </p:cNvCxnSpPr>
              <p:nvPr/>
            </p:nvCxnSpPr>
            <p:spPr>
              <a:xfrm flipV="1">
                <a:off x="550777"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1" name="直接连接符 310">
                <a:extLst>
                  <a:ext uri="{FF2B5EF4-FFF2-40B4-BE49-F238E27FC236}">
                    <a16:creationId xmlns:a16="http://schemas.microsoft.com/office/drawing/2014/main" id="{00176C40-BCDD-4809-8DC6-530592AA4295}"/>
                  </a:ext>
                </a:extLst>
              </p:cNvPr>
              <p:cNvCxnSpPr>
                <a:cxnSpLocks/>
              </p:cNvCxnSpPr>
              <p:nvPr/>
            </p:nvCxnSpPr>
            <p:spPr>
              <a:xfrm flipH="1" flipV="1">
                <a:off x="354883"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2" name="直接连接符 311">
                <a:extLst>
                  <a:ext uri="{FF2B5EF4-FFF2-40B4-BE49-F238E27FC236}">
                    <a16:creationId xmlns:a16="http://schemas.microsoft.com/office/drawing/2014/main" id="{8CFB4408-6745-42CC-9C9A-FB7C649F962A}"/>
                  </a:ext>
                </a:extLst>
              </p:cNvPr>
              <p:cNvCxnSpPr>
                <a:cxnSpLocks/>
              </p:cNvCxnSpPr>
              <p:nvPr/>
            </p:nvCxnSpPr>
            <p:spPr>
              <a:xfrm flipH="1" flipV="1">
                <a:off x="486007"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3" name="直接连接符 312">
                <a:extLst>
                  <a:ext uri="{FF2B5EF4-FFF2-40B4-BE49-F238E27FC236}">
                    <a16:creationId xmlns:a16="http://schemas.microsoft.com/office/drawing/2014/main" id="{A2AD3294-E008-4CEE-A6C6-32E5502EE809}"/>
                  </a:ext>
                </a:extLst>
              </p:cNvPr>
              <p:cNvCxnSpPr>
                <a:cxnSpLocks/>
              </p:cNvCxnSpPr>
              <p:nvPr/>
            </p:nvCxnSpPr>
            <p:spPr>
              <a:xfrm flipV="1">
                <a:off x="680177"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4" name="直接连接符 313">
                <a:extLst>
                  <a:ext uri="{FF2B5EF4-FFF2-40B4-BE49-F238E27FC236}">
                    <a16:creationId xmlns:a16="http://schemas.microsoft.com/office/drawing/2014/main" id="{2C162BC2-6DDD-48E5-B4DB-FBC9FFA38B66}"/>
                  </a:ext>
                </a:extLst>
              </p:cNvPr>
              <p:cNvCxnSpPr>
                <a:cxnSpLocks/>
              </p:cNvCxnSpPr>
              <p:nvPr/>
            </p:nvCxnSpPr>
            <p:spPr>
              <a:xfrm flipH="1" flipV="1">
                <a:off x="615407"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5" name="直接连接符 314">
                <a:extLst>
                  <a:ext uri="{FF2B5EF4-FFF2-40B4-BE49-F238E27FC236}">
                    <a16:creationId xmlns:a16="http://schemas.microsoft.com/office/drawing/2014/main" id="{C27618CC-615C-4BCF-ADFC-2199F10069A4}"/>
                  </a:ext>
                </a:extLst>
              </p:cNvPr>
              <p:cNvCxnSpPr>
                <a:cxnSpLocks/>
              </p:cNvCxnSpPr>
              <p:nvPr/>
            </p:nvCxnSpPr>
            <p:spPr>
              <a:xfrm flipV="1">
                <a:off x="806761"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id="{0F3E38AD-8445-46DF-A420-DEE1FC71FCA8}"/>
                  </a:ext>
                </a:extLst>
              </p:cNvPr>
              <p:cNvCxnSpPr>
                <a:cxnSpLocks/>
              </p:cNvCxnSpPr>
              <p:nvPr/>
            </p:nvCxnSpPr>
            <p:spPr>
              <a:xfrm flipH="1" flipV="1">
                <a:off x="741991"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7" name="直接连接符 316">
                <a:extLst>
                  <a:ext uri="{FF2B5EF4-FFF2-40B4-BE49-F238E27FC236}">
                    <a16:creationId xmlns:a16="http://schemas.microsoft.com/office/drawing/2014/main" id="{45FA30E4-F646-45F9-BAAA-97D1316C5448}"/>
                  </a:ext>
                </a:extLst>
              </p:cNvPr>
              <p:cNvCxnSpPr>
                <a:cxnSpLocks/>
              </p:cNvCxnSpPr>
              <p:nvPr/>
            </p:nvCxnSpPr>
            <p:spPr>
              <a:xfrm flipV="1">
                <a:off x="931176"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8" name="直接连接符 317">
                <a:extLst>
                  <a:ext uri="{FF2B5EF4-FFF2-40B4-BE49-F238E27FC236}">
                    <a16:creationId xmlns:a16="http://schemas.microsoft.com/office/drawing/2014/main" id="{E64F69C0-CBCD-4DE8-9C5B-BEB01551DFCD}"/>
                  </a:ext>
                </a:extLst>
              </p:cNvPr>
              <p:cNvCxnSpPr>
                <a:cxnSpLocks/>
              </p:cNvCxnSpPr>
              <p:nvPr/>
            </p:nvCxnSpPr>
            <p:spPr>
              <a:xfrm flipV="1">
                <a:off x="1062300"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19" name="直接连接符 318">
                <a:extLst>
                  <a:ext uri="{FF2B5EF4-FFF2-40B4-BE49-F238E27FC236}">
                    <a16:creationId xmlns:a16="http://schemas.microsoft.com/office/drawing/2014/main" id="{39B2752D-B231-43BE-A4C7-E4E54BAEBA59}"/>
                  </a:ext>
                </a:extLst>
              </p:cNvPr>
              <p:cNvCxnSpPr>
                <a:cxnSpLocks/>
              </p:cNvCxnSpPr>
              <p:nvPr/>
            </p:nvCxnSpPr>
            <p:spPr>
              <a:xfrm flipH="1" flipV="1">
                <a:off x="866406"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20" name="直接连接符 319">
                <a:extLst>
                  <a:ext uri="{FF2B5EF4-FFF2-40B4-BE49-F238E27FC236}">
                    <a16:creationId xmlns:a16="http://schemas.microsoft.com/office/drawing/2014/main" id="{3F071056-DDB0-4835-ACF5-1D607000F9FE}"/>
                  </a:ext>
                </a:extLst>
              </p:cNvPr>
              <p:cNvCxnSpPr>
                <a:cxnSpLocks/>
              </p:cNvCxnSpPr>
              <p:nvPr/>
            </p:nvCxnSpPr>
            <p:spPr>
              <a:xfrm flipH="1" flipV="1">
                <a:off x="997530" y="910399"/>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21" name="直接连接符 320">
                <a:extLst>
                  <a:ext uri="{FF2B5EF4-FFF2-40B4-BE49-F238E27FC236}">
                    <a16:creationId xmlns:a16="http://schemas.microsoft.com/office/drawing/2014/main" id="{0E74F4D3-4569-4308-8FD4-E28160D030A7}"/>
                  </a:ext>
                </a:extLst>
              </p:cNvPr>
              <p:cNvCxnSpPr>
                <a:cxnSpLocks/>
              </p:cNvCxnSpPr>
              <p:nvPr/>
            </p:nvCxnSpPr>
            <p:spPr>
              <a:xfrm flipH="1" flipV="1">
                <a:off x="225550" y="1239055"/>
                <a:ext cx="1951" cy="177166"/>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22" name="直接连接符 321">
                <a:extLst>
                  <a:ext uri="{FF2B5EF4-FFF2-40B4-BE49-F238E27FC236}">
                    <a16:creationId xmlns:a16="http://schemas.microsoft.com/office/drawing/2014/main" id="{289731D4-9D35-4EE7-AAC9-6595FF76803F}"/>
                  </a:ext>
                </a:extLst>
              </p:cNvPr>
              <p:cNvCxnSpPr>
                <a:cxnSpLocks/>
              </p:cNvCxnSpPr>
              <p:nvPr/>
            </p:nvCxnSpPr>
            <p:spPr>
              <a:xfrm flipH="1" flipV="1">
                <a:off x="225550" y="920920"/>
                <a:ext cx="1951" cy="177166"/>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23" name="直接连接符 322">
                <a:extLst>
                  <a:ext uri="{FF2B5EF4-FFF2-40B4-BE49-F238E27FC236}">
                    <a16:creationId xmlns:a16="http://schemas.microsoft.com/office/drawing/2014/main" id="{B11C2F73-1BAF-407B-8AC2-06680544D2A3}"/>
                  </a:ext>
                </a:extLst>
              </p:cNvPr>
              <p:cNvCxnSpPr>
                <a:cxnSpLocks/>
              </p:cNvCxnSpPr>
              <p:nvPr/>
            </p:nvCxnSpPr>
            <p:spPr>
              <a:xfrm flipH="1" flipV="1">
                <a:off x="1253702" y="920920"/>
                <a:ext cx="1951" cy="177166"/>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id="{0E664031-DCB8-4418-B51D-60FDC54867E2}"/>
                  </a:ext>
                </a:extLst>
              </p:cNvPr>
              <p:cNvCxnSpPr>
                <a:cxnSpLocks/>
              </p:cNvCxnSpPr>
              <p:nvPr/>
            </p:nvCxnSpPr>
            <p:spPr>
              <a:xfrm flipH="1" flipV="1">
                <a:off x="1253702" y="1239055"/>
                <a:ext cx="1951" cy="177166"/>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25" name="矩形 324">
                <a:extLst>
                  <a:ext uri="{FF2B5EF4-FFF2-40B4-BE49-F238E27FC236}">
                    <a16:creationId xmlns:a16="http://schemas.microsoft.com/office/drawing/2014/main" id="{04A28B9E-0AFA-41C8-AF5B-71A9FE900426}"/>
                  </a:ext>
                </a:extLst>
              </p:cNvPr>
              <p:cNvSpPr/>
              <p:nvPr/>
            </p:nvSpPr>
            <p:spPr>
              <a:xfrm>
                <a:off x="484821"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26" name="矩形 325">
                <a:extLst>
                  <a:ext uri="{FF2B5EF4-FFF2-40B4-BE49-F238E27FC236}">
                    <a16:creationId xmlns:a16="http://schemas.microsoft.com/office/drawing/2014/main" id="{41376FF7-5070-4520-84E8-621771BB2662}"/>
                  </a:ext>
                </a:extLst>
              </p:cNvPr>
              <p:cNvSpPr/>
              <p:nvPr/>
            </p:nvSpPr>
            <p:spPr>
              <a:xfrm>
                <a:off x="613901"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27" name="矩形 326">
                <a:extLst>
                  <a:ext uri="{FF2B5EF4-FFF2-40B4-BE49-F238E27FC236}">
                    <a16:creationId xmlns:a16="http://schemas.microsoft.com/office/drawing/2014/main" id="{361B23E9-B9AE-4BAB-B16F-B1FF9C00B859}"/>
                  </a:ext>
                </a:extLst>
              </p:cNvPr>
              <p:cNvSpPr/>
              <p:nvPr/>
            </p:nvSpPr>
            <p:spPr>
              <a:xfrm>
                <a:off x="736891"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28" name="矩形 327">
                <a:extLst>
                  <a:ext uri="{FF2B5EF4-FFF2-40B4-BE49-F238E27FC236}">
                    <a16:creationId xmlns:a16="http://schemas.microsoft.com/office/drawing/2014/main" id="{DC3CB670-D4D8-4D64-AFD4-AFD2F34E044F}"/>
                  </a:ext>
                </a:extLst>
              </p:cNvPr>
              <p:cNvSpPr/>
              <p:nvPr/>
            </p:nvSpPr>
            <p:spPr>
              <a:xfrm>
                <a:off x="869092"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29" name="矩形 328">
                <a:extLst>
                  <a:ext uri="{FF2B5EF4-FFF2-40B4-BE49-F238E27FC236}">
                    <a16:creationId xmlns:a16="http://schemas.microsoft.com/office/drawing/2014/main" id="{68A211DE-CAFF-443D-8D5B-29E0A7EE0861}"/>
                  </a:ext>
                </a:extLst>
              </p:cNvPr>
              <p:cNvSpPr/>
              <p:nvPr/>
            </p:nvSpPr>
            <p:spPr>
              <a:xfrm>
                <a:off x="998081"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30" name="矩形 329">
                <a:extLst>
                  <a:ext uri="{FF2B5EF4-FFF2-40B4-BE49-F238E27FC236}">
                    <a16:creationId xmlns:a16="http://schemas.microsoft.com/office/drawing/2014/main" id="{4096935C-6F06-43B4-B257-E43F7FE22E10}"/>
                  </a:ext>
                </a:extLst>
              </p:cNvPr>
              <p:cNvSpPr/>
              <p:nvPr/>
            </p:nvSpPr>
            <p:spPr>
              <a:xfrm>
                <a:off x="294538"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31" name="矩形 330">
                <a:extLst>
                  <a:ext uri="{FF2B5EF4-FFF2-40B4-BE49-F238E27FC236}">
                    <a16:creationId xmlns:a16="http://schemas.microsoft.com/office/drawing/2014/main" id="{B67882EA-5E0C-45EC-B459-C4DC4B985691}"/>
                  </a:ext>
                </a:extLst>
              </p:cNvPr>
              <p:cNvSpPr/>
              <p:nvPr/>
            </p:nvSpPr>
            <p:spPr>
              <a:xfrm>
                <a:off x="425766"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32" name="矩形 331">
                <a:extLst>
                  <a:ext uri="{FF2B5EF4-FFF2-40B4-BE49-F238E27FC236}">
                    <a16:creationId xmlns:a16="http://schemas.microsoft.com/office/drawing/2014/main" id="{A1DD2DBC-6CCF-4EFA-B7B1-E41F8674EF45}"/>
                  </a:ext>
                </a:extLst>
              </p:cNvPr>
              <p:cNvSpPr/>
              <p:nvPr/>
            </p:nvSpPr>
            <p:spPr>
              <a:xfrm>
                <a:off x="554846"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33" name="矩形 332">
                <a:extLst>
                  <a:ext uri="{FF2B5EF4-FFF2-40B4-BE49-F238E27FC236}">
                    <a16:creationId xmlns:a16="http://schemas.microsoft.com/office/drawing/2014/main" id="{73F35161-0904-43BD-A9A6-849A588DBC88}"/>
                  </a:ext>
                </a:extLst>
              </p:cNvPr>
              <p:cNvSpPr/>
              <p:nvPr/>
            </p:nvSpPr>
            <p:spPr>
              <a:xfrm>
                <a:off x="677836"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34" name="矩形 333">
                <a:extLst>
                  <a:ext uri="{FF2B5EF4-FFF2-40B4-BE49-F238E27FC236}">
                    <a16:creationId xmlns:a16="http://schemas.microsoft.com/office/drawing/2014/main" id="{F911F96E-42F6-40E0-AAFB-7CD5FCCE88FB}"/>
                  </a:ext>
                </a:extLst>
              </p:cNvPr>
              <p:cNvSpPr/>
              <p:nvPr/>
            </p:nvSpPr>
            <p:spPr>
              <a:xfrm>
                <a:off x="810037"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35" name="矩形 334">
                <a:extLst>
                  <a:ext uri="{FF2B5EF4-FFF2-40B4-BE49-F238E27FC236}">
                    <a16:creationId xmlns:a16="http://schemas.microsoft.com/office/drawing/2014/main" id="{05F3555A-CED3-4CED-8043-2E5A8F7CA049}"/>
                  </a:ext>
                </a:extLst>
              </p:cNvPr>
              <p:cNvSpPr/>
              <p:nvPr/>
            </p:nvSpPr>
            <p:spPr>
              <a:xfrm>
                <a:off x="939026"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cxnSp>
            <p:nvCxnSpPr>
              <p:cNvPr id="336" name="直接连接符 335">
                <a:extLst>
                  <a:ext uri="{FF2B5EF4-FFF2-40B4-BE49-F238E27FC236}">
                    <a16:creationId xmlns:a16="http://schemas.microsoft.com/office/drawing/2014/main" id="{43E6D529-BEF0-45F3-81E6-B1F053556425}"/>
                  </a:ext>
                </a:extLst>
              </p:cNvPr>
              <p:cNvCxnSpPr>
                <a:cxnSpLocks/>
              </p:cNvCxnSpPr>
              <p:nvPr/>
            </p:nvCxnSpPr>
            <p:spPr>
              <a:xfrm flipV="1">
                <a:off x="356788"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37" name="直接连接符 336">
                <a:extLst>
                  <a:ext uri="{FF2B5EF4-FFF2-40B4-BE49-F238E27FC236}">
                    <a16:creationId xmlns:a16="http://schemas.microsoft.com/office/drawing/2014/main" id="{E385F622-C29E-466D-A293-4814B6164652}"/>
                  </a:ext>
                </a:extLst>
              </p:cNvPr>
              <p:cNvCxnSpPr>
                <a:cxnSpLocks/>
              </p:cNvCxnSpPr>
              <p:nvPr/>
            </p:nvCxnSpPr>
            <p:spPr>
              <a:xfrm flipV="1">
                <a:off x="487912"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id="{379D6916-F50A-4542-A2FA-4831971E640E}"/>
                  </a:ext>
                </a:extLst>
              </p:cNvPr>
              <p:cNvCxnSpPr>
                <a:cxnSpLocks/>
              </p:cNvCxnSpPr>
              <p:nvPr/>
            </p:nvCxnSpPr>
            <p:spPr>
              <a:xfrm flipH="1" flipV="1">
                <a:off x="292018"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id="{05197A15-0486-4B13-B414-2054E581A754}"/>
                  </a:ext>
                </a:extLst>
              </p:cNvPr>
              <p:cNvCxnSpPr>
                <a:cxnSpLocks/>
              </p:cNvCxnSpPr>
              <p:nvPr/>
            </p:nvCxnSpPr>
            <p:spPr>
              <a:xfrm flipH="1" flipV="1">
                <a:off x="423142"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id="{A36F67B9-7F37-4E5F-951F-A37F25146A0A}"/>
                  </a:ext>
                </a:extLst>
              </p:cNvPr>
              <p:cNvCxnSpPr>
                <a:cxnSpLocks/>
              </p:cNvCxnSpPr>
              <p:nvPr/>
            </p:nvCxnSpPr>
            <p:spPr>
              <a:xfrm flipV="1">
                <a:off x="617312"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9170F4D3-54B7-48C4-A8CF-402AA8A70316}"/>
                  </a:ext>
                </a:extLst>
              </p:cNvPr>
              <p:cNvCxnSpPr>
                <a:cxnSpLocks/>
              </p:cNvCxnSpPr>
              <p:nvPr/>
            </p:nvCxnSpPr>
            <p:spPr>
              <a:xfrm flipH="1" flipV="1">
                <a:off x="552542"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D15F5252-9A98-47A4-AA8A-3A7644B5C38C}"/>
                  </a:ext>
                </a:extLst>
              </p:cNvPr>
              <p:cNvCxnSpPr>
                <a:cxnSpLocks/>
              </p:cNvCxnSpPr>
              <p:nvPr/>
            </p:nvCxnSpPr>
            <p:spPr>
              <a:xfrm flipH="1" flipV="1">
                <a:off x="673122"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50152F2A-9398-40F7-9C12-300F01FDAC86}"/>
                  </a:ext>
                </a:extLst>
              </p:cNvPr>
              <p:cNvCxnSpPr>
                <a:cxnSpLocks/>
              </p:cNvCxnSpPr>
              <p:nvPr/>
            </p:nvCxnSpPr>
            <p:spPr>
              <a:xfrm flipV="1">
                <a:off x="743896"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id="{22AEA2B8-7052-44E2-80AE-1D2CD07B84A5}"/>
                  </a:ext>
                </a:extLst>
              </p:cNvPr>
              <p:cNvCxnSpPr>
                <a:cxnSpLocks/>
              </p:cNvCxnSpPr>
              <p:nvPr/>
            </p:nvCxnSpPr>
            <p:spPr>
              <a:xfrm flipV="1">
                <a:off x="868311"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BA96B865-E4BC-431F-AC07-A82B47A296C7}"/>
                  </a:ext>
                </a:extLst>
              </p:cNvPr>
              <p:cNvCxnSpPr>
                <a:cxnSpLocks/>
              </p:cNvCxnSpPr>
              <p:nvPr/>
            </p:nvCxnSpPr>
            <p:spPr>
              <a:xfrm flipV="1">
                <a:off x="999435"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6" name="直接连接符 345">
                <a:extLst>
                  <a:ext uri="{FF2B5EF4-FFF2-40B4-BE49-F238E27FC236}">
                    <a16:creationId xmlns:a16="http://schemas.microsoft.com/office/drawing/2014/main" id="{F2A5EB80-AC7C-4246-A7B9-77487BBAD096}"/>
                  </a:ext>
                </a:extLst>
              </p:cNvPr>
              <p:cNvCxnSpPr>
                <a:cxnSpLocks/>
              </p:cNvCxnSpPr>
              <p:nvPr/>
            </p:nvCxnSpPr>
            <p:spPr>
              <a:xfrm flipH="1" flipV="1">
                <a:off x="803541"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BBF3FF03-CDC3-43C4-AFA8-56FDA3610F9A}"/>
                  </a:ext>
                </a:extLst>
              </p:cNvPr>
              <p:cNvCxnSpPr>
                <a:cxnSpLocks/>
              </p:cNvCxnSpPr>
              <p:nvPr/>
            </p:nvCxnSpPr>
            <p:spPr>
              <a:xfrm flipH="1" flipV="1">
                <a:off x="934665"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8" name="直接连接符 347">
                <a:extLst>
                  <a:ext uri="{FF2B5EF4-FFF2-40B4-BE49-F238E27FC236}">
                    <a16:creationId xmlns:a16="http://schemas.microsoft.com/office/drawing/2014/main" id="{A8B3DDBE-E2B0-42C2-952A-13C04422874B}"/>
                  </a:ext>
                </a:extLst>
              </p:cNvPr>
              <p:cNvCxnSpPr>
                <a:cxnSpLocks/>
              </p:cNvCxnSpPr>
              <p:nvPr/>
            </p:nvCxnSpPr>
            <p:spPr>
              <a:xfrm flipH="1" flipV="1">
                <a:off x="231147" y="604056"/>
                <a:ext cx="1951" cy="177166"/>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id="{C0AA3E69-6C57-4718-8EE7-6986D35ED970}"/>
                  </a:ext>
                </a:extLst>
              </p:cNvPr>
              <p:cNvCxnSpPr>
                <a:cxnSpLocks/>
              </p:cNvCxnSpPr>
              <p:nvPr/>
            </p:nvCxnSpPr>
            <p:spPr>
              <a:xfrm flipH="1" flipV="1">
                <a:off x="1253702" y="604056"/>
                <a:ext cx="1951" cy="177166"/>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50" name="矩形 349">
                <a:extLst>
                  <a:ext uri="{FF2B5EF4-FFF2-40B4-BE49-F238E27FC236}">
                    <a16:creationId xmlns:a16="http://schemas.microsoft.com/office/drawing/2014/main" id="{71461781-7A76-4B43-B363-082A04BEAE7A}"/>
                  </a:ext>
                </a:extLst>
              </p:cNvPr>
              <p:cNvSpPr/>
              <p:nvPr/>
            </p:nvSpPr>
            <p:spPr>
              <a:xfrm>
                <a:off x="232123" y="474686"/>
                <a:ext cx="61821"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51" name="矩形 350">
                <a:extLst>
                  <a:ext uri="{FF2B5EF4-FFF2-40B4-BE49-F238E27FC236}">
                    <a16:creationId xmlns:a16="http://schemas.microsoft.com/office/drawing/2014/main" id="{A6DA1F4D-990E-4512-90E9-A31544979C79}"/>
                  </a:ext>
                </a:extLst>
              </p:cNvPr>
              <p:cNvSpPr/>
              <p:nvPr/>
            </p:nvSpPr>
            <p:spPr>
              <a:xfrm>
                <a:off x="1065559" y="474686"/>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52" name="矩形 351">
                <a:extLst>
                  <a:ext uri="{FF2B5EF4-FFF2-40B4-BE49-F238E27FC236}">
                    <a16:creationId xmlns:a16="http://schemas.microsoft.com/office/drawing/2014/main" id="{5FD05517-CB08-48A6-A2B6-C856E2AAA939}"/>
                  </a:ext>
                </a:extLst>
              </p:cNvPr>
              <p:cNvSpPr/>
              <p:nvPr/>
            </p:nvSpPr>
            <p:spPr>
              <a:xfrm>
                <a:off x="1190737" y="474686"/>
                <a:ext cx="6938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cxnSp>
            <p:nvCxnSpPr>
              <p:cNvPr id="353" name="直接连接符 352">
                <a:extLst>
                  <a:ext uri="{FF2B5EF4-FFF2-40B4-BE49-F238E27FC236}">
                    <a16:creationId xmlns:a16="http://schemas.microsoft.com/office/drawing/2014/main" id="{8ED7E695-4411-46C3-8236-B40D2B11F0D2}"/>
                  </a:ext>
                </a:extLst>
              </p:cNvPr>
              <p:cNvCxnSpPr>
                <a:cxnSpLocks/>
              </p:cNvCxnSpPr>
              <p:nvPr/>
            </p:nvCxnSpPr>
            <p:spPr>
              <a:xfrm flipV="1">
                <a:off x="1127296"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54" name="直接连接符 353">
                <a:extLst>
                  <a:ext uri="{FF2B5EF4-FFF2-40B4-BE49-F238E27FC236}">
                    <a16:creationId xmlns:a16="http://schemas.microsoft.com/office/drawing/2014/main" id="{80EE4618-DA66-4949-999E-BB2B39824510}"/>
                  </a:ext>
                </a:extLst>
              </p:cNvPr>
              <p:cNvCxnSpPr>
                <a:cxnSpLocks/>
              </p:cNvCxnSpPr>
              <p:nvPr/>
            </p:nvCxnSpPr>
            <p:spPr>
              <a:xfrm flipH="1" flipV="1">
                <a:off x="1062526" y="593535"/>
                <a:ext cx="64770" cy="201000"/>
              </a:xfrm>
              <a:prstGeom prst="line">
                <a:avLst/>
              </a:prstGeom>
              <a:grpFill/>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55" name="矩形 354">
                <a:extLst>
                  <a:ext uri="{FF2B5EF4-FFF2-40B4-BE49-F238E27FC236}">
                    <a16:creationId xmlns:a16="http://schemas.microsoft.com/office/drawing/2014/main" id="{219844DF-E908-4738-A46B-6CC6A2E743A6}"/>
                  </a:ext>
                </a:extLst>
              </p:cNvPr>
              <p:cNvSpPr/>
              <p:nvPr/>
            </p:nvSpPr>
            <p:spPr>
              <a:xfrm>
                <a:off x="417953" y="1107146"/>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56" name="矩形 355">
                <a:extLst>
                  <a:ext uri="{FF2B5EF4-FFF2-40B4-BE49-F238E27FC236}">
                    <a16:creationId xmlns:a16="http://schemas.microsoft.com/office/drawing/2014/main" id="{E9F20B81-A50E-4ACD-816E-D2D8B0D138A8}"/>
                  </a:ext>
                </a:extLst>
              </p:cNvPr>
              <p:cNvSpPr/>
              <p:nvPr/>
            </p:nvSpPr>
            <p:spPr>
              <a:xfrm>
                <a:off x="227388"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sp>
            <p:nvSpPr>
              <p:cNvPr id="357" name="矩形 356">
                <a:extLst>
                  <a:ext uri="{FF2B5EF4-FFF2-40B4-BE49-F238E27FC236}">
                    <a16:creationId xmlns:a16="http://schemas.microsoft.com/office/drawing/2014/main" id="{1E6AEB66-F9E8-48C4-9120-236CCF7C3F56}"/>
                  </a:ext>
                </a:extLst>
              </p:cNvPr>
              <p:cNvSpPr/>
              <p:nvPr/>
            </p:nvSpPr>
            <p:spPr>
              <a:xfrm>
                <a:off x="1129057" y="792821"/>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2000" dirty="0">
                  <a:solidFill>
                    <a:schemeClr val="tx1"/>
                  </a:solidFill>
                  <a:latin typeface="Fira Code Light" panose="020B0809050000020004" pitchFamily="49" charset="0"/>
                  <a:cs typeface="Fira Code Light" panose="020B0809050000020004" pitchFamily="49" charset="0"/>
                </a:endParaRPr>
              </a:p>
            </p:txBody>
          </p:sp>
        </p:grpSp>
        <mc:AlternateContent xmlns:mc="http://schemas.openxmlformats.org/markup-compatibility/2006" xmlns:a14="http://schemas.microsoft.com/office/drawing/2010/main">
          <mc:Choice Requires="a14">
            <p:sp>
              <p:nvSpPr>
                <p:cNvPr id="358" name="文本框 357">
                  <a:extLst>
                    <a:ext uri="{FF2B5EF4-FFF2-40B4-BE49-F238E27FC236}">
                      <a16:creationId xmlns:a16="http://schemas.microsoft.com/office/drawing/2014/main" id="{7DD494BF-3AC6-40F7-8902-6D1931E4D602}"/>
                    </a:ext>
                  </a:extLst>
                </p:cNvPr>
                <p:cNvSpPr txBox="1"/>
                <p:nvPr/>
              </p:nvSpPr>
              <p:spPr>
                <a:xfrm>
                  <a:off x="2639591" y="3561649"/>
                  <a:ext cx="674031" cy="276999"/>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𝑛</m:t>
                      </m:r>
                    </m:oMath>
                  </a14:m>
                  <a:r>
                    <a:rPr lang="zh-CN" altLang="en-US" dirty="0"/>
                    <a:t> </a:t>
                  </a:r>
                  <a:r>
                    <a:rPr lang="en-US" altLang="zh-CN" dirty="0">
                      <a:latin typeface="Calibri" panose="020F0502020204030204" pitchFamily="34" charset="0"/>
                      <a:ea typeface="Calibri" panose="020F0502020204030204" pitchFamily="34" charset="0"/>
                      <a:cs typeface="Calibri" panose="020F0502020204030204" pitchFamily="34" charset="0"/>
                    </a:rPr>
                    <a:t>parts</a:t>
                  </a:r>
                  <a:endParaRPr lang="zh-CN" altLang="en-US" dirty="0">
                    <a:latin typeface="Calibri" panose="020F0502020204030204" pitchFamily="34" charset="0"/>
                    <a:cs typeface="Calibri" panose="020F0502020204030204" pitchFamily="34" charset="0"/>
                  </a:endParaRPr>
                </a:p>
              </p:txBody>
            </p:sp>
          </mc:Choice>
          <mc:Fallback xmlns="">
            <p:sp>
              <p:nvSpPr>
                <p:cNvPr id="358" name="文本框 357">
                  <a:extLst>
                    <a:ext uri="{FF2B5EF4-FFF2-40B4-BE49-F238E27FC236}">
                      <a16:creationId xmlns:a16="http://schemas.microsoft.com/office/drawing/2014/main" id="{7DD494BF-3AC6-40F7-8902-6D1931E4D602}"/>
                    </a:ext>
                  </a:extLst>
                </p:cNvPr>
                <p:cNvSpPr txBox="1">
                  <a:spLocks noRot="1" noChangeAspect="1" noMove="1" noResize="1" noEditPoints="1" noAdjustHandles="1" noChangeArrowheads="1" noChangeShapeType="1" noTextEdit="1"/>
                </p:cNvSpPr>
                <p:nvPr/>
              </p:nvSpPr>
              <p:spPr>
                <a:xfrm>
                  <a:off x="2639591" y="3561649"/>
                  <a:ext cx="674031" cy="276999"/>
                </a:xfrm>
                <a:prstGeom prst="rect">
                  <a:avLst/>
                </a:prstGeom>
                <a:blipFill>
                  <a:blip r:embed="rId9"/>
                  <a:stretch>
                    <a:fillRect l="-9091" t="-28261" r="-20909" b="-50000"/>
                  </a:stretch>
                </a:blipFill>
              </p:spPr>
              <p:txBody>
                <a:bodyPr/>
                <a:lstStyle/>
                <a:p>
                  <a:r>
                    <a:rPr lang="zh-CN" altLang="en-US">
                      <a:noFill/>
                    </a:rPr>
                    <a:t> </a:t>
                  </a:r>
                </a:p>
              </p:txBody>
            </p:sp>
          </mc:Fallback>
        </mc:AlternateContent>
        <p:sp>
          <p:nvSpPr>
            <p:cNvPr id="359" name="右大括号 358">
              <a:extLst>
                <a:ext uri="{FF2B5EF4-FFF2-40B4-BE49-F238E27FC236}">
                  <a16:creationId xmlns:a16="http://schemas.microsoft.com/office/drawing/2014/main" id="{E02F5639-C9DC-4D75-8FC1-91015DF4B5FF}"/>
                </a:ext>
              </a:extLst>
            </p:cNvPr>
            <p:cNvSpPr/>
            <p:nvPr/>
          </p:nvSpPr>
          <p:spPr>
            <a:xfrm rot="5400000">
              <a:off x="2890898" y="3035782"/>
              <a:ext cx="110106" cy="880344"/>
            </a:xfrm>
            <a:prstGeom prst="rightBrace">
              <a:avLst>
                <a:gd name="adj1" fmla="val 35377"/>
                <a:gd name="adj2" fmla="val 50000"/>
              </a:avLst>
            </a:prstGeom>
            <a:noFill/>
            <a:ln w="12700">
              <a:solidFill>
                <a:schemeClr val="tx1"/>
              </a:solidFill>
              <a:prstDash val="soli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p>
          </p:txBody>
        </p:sp>
      </p:grpSp>
      <mc:AlternateContent xmlns:mc="http://schemas.openxmlformats.org/markup-compatibility/2006" xmlns:a14="http://schemas.microsoft.com/office/drawing/2010/main">
        <mc:Choice Requires="a14">
          <p:sp>
            <p:nvSpPr>
              <p:cNvPr id="360" name="文本框 359">
                <a:extLst>
                  <a:ext uri="{FF2B5EF4-FFF2-40B4-BE49-F238E27FC236}">
                    <a16:creationId xmlns:a16="http://schemas.microsoft.com/office/drawing/2014/main" id="{15B3C498-63EA-446C-854A-AA96AE6DA5BC}"/>
                  </a:ext>
                </a:extLst>
              </p:cNvPr>
              <p:cNvSpPr txBox="1"/>
              <p:nvPr/>
            </p:nvSpPr>
            <p:spPr>
              <a:xfrm>
                <a:off x="71941" y="2349167"/>
                <a:ext cx="723528" cy="223850"/>
              </a:xfrm>
              <a:prstGeom prst="rect">
                <a:avLst/>
              </a:prstGeom>
              <a:noFill/>
            </p:spPr>
            <p:txBody>
              <a:bodyPr wrap="square" lIns="0" tIns="0" rIns="0" bIns="0" rtlCol="0" anchor="ctr" anchorCtr="0">
                <a:noAutofit/>
              </a:bodyPr>
              <a:lstStyle/>
              <a:p>
                <a:pPr algn="ctr"/>
                <a14:m>
                  <m:oMathPara xmlns:m="http://schemas.openxmlformats.org/officeDocument/2006/math">
                    <m:oMathParaPr>
                      <m:jc m:val="centerGroup"/>
                    </m:oMathParaPr>
                    <m:oMath xmlns:m="http://schemas.openxmlformats.org/officeDocument/2006/math">
                      <m:r>
                        <a:rPr lang="en-US" altLang="zh-CN" sz="1050" b="0" i="1" smtClean="0">
                          <a:latin typeface="Cambria Math" panose="02040503050406030204" pitchFamily="18" charset="0"/>
                          <a:cs typeface="Calibri" panose="020F0502020204030204" pitchFamily="34" charset="0"/>
                        </a:rPr>
                        <m:t>𝐻</m:t>
                      </m:r>
                      <m:r>
                        <a:rPr lang="en-US" altLang="zh-CN" sz="1050" b="0" i="1" smtClean="0">
                          <a:latin typeface="Cambria Math" panose="02040503050406030204" pitchFamily="18" charset="0"/>
                          <a:cs typeface="Calibri" panose="020F0502020204030204" pitchFamily="34" charset="0"/>
                        </a:rPr>
                        <m:t>×</m:t>
                      </m:r>
                      <m:r>
                        <a:rPr lang="en-US" altLang="zh-CN" sz="1050" b="0" i="1" smtClean="0">
                          <a:latin typeface="Cambria Math" panose="02040503050406030204" pitchFamily="18" charset="0"/>
                          <a:cs typeface="Calibri" panose="020F0502020204030204" pitchFamily="34" charset="0"/>
                        </a:rPr>
                        <m:t>𝑊</m:t>
                      </m:r>
                      <m:r>
                        <a:rPr lang="en-US" altLang="zh-CN" sz="1050" b="0" i="1" smtClean="0">
                          <a:latin typeface="Cambria Math" panose="02040503050406030204" pitchFamily="18" charset="0"/>
                          <a:cs typeface="Calibri" panose="020F0502020204030204" pitchFamily="34" charset="0"/>
                        </a:rPr>
                        <m:t>×</m:t>
                      </m:r>
                      <m:r>
                        <a:rPr lang="en-US" altLang="zh-CN" sz="1050" b="0" i="1" smtClean="0">
                          <a:latin typeface="Cambria Math" panose="02040503050406030204" pitchFamily="18" charset="0"/>
                          <a:cs typeface="Calibri" panose="020F0502020204030204" pitchFamily="34" charset="0"/>
                        </a:rPr>
                        <m:t>𝐶</m:t>
                      </m:r>
                    </m:oMath>
                  </m:oMathPara>
                </a14:m>
                <a:endParaRPr lang="zh-CN" altLang="en-US" sz="1050" dirty="0">
                  <a:latin typeface="Calibri" panose="020F0502020204030204" pitchFamily="34" charset="0"/>
                  <a:cs typeface="Calibri" panose="020F0502020204030204" pitchFamily="34" charset="0"/>
                </a:endParaRPr>
              </a:p>
            </p:txBody>
          </p:sp>
        </mc:Choice>
        <mc:Fallback xmlns="">
          <p:sp>
            <p:nvSpPr>
              <p:cNvPr id="360" name="文本框 359">
                <a:extLst>
                  <a:ext uri="{FF2B5EF4-FFF2-40B4-BE49-F238E27FC236}">
                    <a16:creationId xmlns:a16="http://schemas.microsoft.com/office/drawing/2014/main" id="{15B3C498-63EA-446C-854A-AA96AE6DA5BC}"/>
                  </a:ext>
                </a:extLst>
              </p:cNvPr>
              <p:cNvSpPr txBox="1">
                <a:spLocks noRot="1" noChangeAspect="1" noMove="1" noResize="1" noEditPoints="1" noAdjustHandles="1" noChangeArrowheads="1" noChangeShapeType="1" noTextEdit="1"/>
              </p:cNvSpPr>
              <p:nvPr/>
            </p:nvSpPr>
            <p:spPr>
              <a:xfrm>
                <a:off x="71941" y="2349167"/>
                <a:ext cx="723528" cy="223850"/>
              </a:xfrm>
              <a:prstGeom prst="rect">
                <a:avLst/>
              </a:prstGeom>
              <a:blipFill>
                <a:blip r:embed="rId10"/>
                <a:stretch>
                  <a:fillRect l="-25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1" name="文本框 360">
                <a:extLst>
                  <a:ext uri="{FF2B5EF4-FFF2-40B4-BE49-F238E27FC236}">
                    <a16:creationId xmlns:a16="http://schemas.microsoft.com/office/drawing/2014/main" id="{707742EC-6554-45B1-BF02-3171F6590107}"/>
                  </a:ext>
                </a:extLst>
              </p:cNvPr>
              <p:cNvSpPr txBox="1"/>
              <p:nvPr/>
            </p:nvSpPr>
            <p:spPr>
              <a:xfrm>
                <a:off x="71941" y="2728190"/>
                <a:ext cx="761154" cy="223850"/>
              </a:xfrm>
              <a:prstGeom prst="rect">
                <a:avLst/>
              </a:prstGeom>
              <a:noFill/>
            </p:spPr>
            <p:txBody>
              <a:bodyPr wrap="square" lIns="0" tIns="0" rIns="0" bIns="0" rtlCol="0" anchor="ctr" anchorCtr="0">
                <a:noAutofit/>
              </a:bodyPr>
              <a:lstStyle/>
              <a:p>
                <a:pPr algn="ctr"/>
                <a14:m>
                  <m:oMathPara xmlns:m="http://schemas.openxmlformats.org/officeDocument/2006/math">
                    <m:oMathParaPr>
                      <m:jc m:val="centerGroup"/>
                    </m:oMathParaPr>
                    <m:oMath xmlns:m="http://schemas.openxmlformats.org/officeDocument/2006/math">
                      <m:r>
                        <a:rPr lang="en-US" altLang="zh-CN" sz="1050" b="0" i="1" smtClean="0">
                          <a:latin typeface="Cambria Math" panose="02040503050406030204" pitchFamily="18" charset="0"/>
                          <a:cs typeface="Calibri" panose="020F0502020204030204" pitchFamily="34" charset="0"/>
                        </a:rPr>
                        <m:t>𝐻</m:t>
                      </m:r>
                      <m:r>
                        <a:rPr lang="en-US" altLang="zh-CN" sz="1050" b="0" i="1" smtClean="0">
                          <a:latin typeface="Cambria Math" panose="02040503050406030204" pitchFamily="18" charset="0"/>
                          <a:cs typeface="Calibri" panose="020F0502020204030204" pitchFamily="34" charset="0"/>
                        </a:rPr>
                        <m:t>×</m:t>
                      </m:r>
                      <m:r>
                        <a:rPr lang="en-US" altLang="zh-CN" sz="1050" b="0" i="1" smtClean="0">
                          <a:latin typeface="Cambria Math" panose="02040503050406030204" pitchFamily="18" charset="0"/>
                          <a:cs typeface="Calibri" panose="020F0502020204030204" pitchFamily="34" charset="0"/>
                        </a:rPr>
                        <m:t>𝑊</m:t>
                      </m:r>
                      <m:r>
                        <a:rPr lang="en-US" altLang="zh-CN" sz="1050" b="0" i="1" smtClean="0">
                          <a:latin typeface="Cambria Math" panose="02040503050406030204" pitchFamily="18" charset="0"/>
                          <a:cs typeface="Calibri" panose="020F0502020204030204" pitchFamily="34" charset="0"/>
                        </a:rPr>
                        <m:t>×</m:t>
                      </m:r>
                      <m:r>
                        <a:rPr lang="en-US" altLang="zh-CN" sz="1050" b="0" i="1" smtClean="0">
                          <a:latin typeface="Cambria Math" panose="02040503050406030204" pitchFamily="18" charset="0"/>
                          <a:cs typeface="Calibri" panose="020F0502020204030204" pitchFamily="34" charset="0"/>
                        </a:rPr>
                        <m:t>𝐶</m:t>
                      </m:r>
                    </m:oMath>
                  </m:oMathPara>
                </a14:m>
                <a:endParaRPr lang="zh-CN" altLang="en-US" sz="1050" dirty="0">
                  <a:latin typeface="Calibri" panose="020F0502020204030204" pitchFamily="34" charset="0"/>
                  <a:cs typeface="Calibri" panose="020F0502020204030204" pitchFamily="34" charset="0"/>
                </a:endParaRPr>
              </a:p>
            </p:txBody>
          </p:sp>
        </mc:Choice>
        <mc:Fallback xmlns="">
          <p:sp>
            <p:nvSpPr>
              <p:cNvPr id="361" name="文本框 360">
                <a:extLst>
                  <a:ext uri="{FF2B5EF4-FFF2-40B4-BE49-F238E27FC236}">
                    <a16:creationId xmlns:a16="http://schemas.microsoft.com/office/drawing/2014/main" id="{707742EC-6554-45B1-BF02-3171F6590107}"/>
                  </a:ext>
                </a:extLst>
              </p:cNvPr>
              <p:cNvSpPr txBox="1">
                <a:spLocks noRot="1" noChangeAspect="1" noMove="1" noResize="1" noEditPoints="1" noAdjustHandles="1" noChangeArrowheads="1" noChangeShapeType="1" noTextEdit="1"/>
              </p:cNvSpPr>
              <p:nvPr/>
            </p:nvSpPr>
            <p:spPr>
              <a:xfrm>
                <a:off x="71941" y="2728190"/>
                <a:ext cx="761154" cy="223850"/>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2" name="文本框 361">
                <a:extLst>
                  <a:ext uri="{FF2B5EF4-FFF2-40B4-BE49-F238E27FC236}">
                    <a16:creationId xmlns:a16="http://schemas.microsoft.com/office/drawing/2014/main" id="{3684AA5A-4E90-43BA-8DB1-0FA5957D6982}"/>
                  </a:ext>
                </a:extLst>
              </p:cNvPr>
              <p:cNvSpPr txBox="1"/>
              <p:nvPr/>
            </p:nvSpPr>
            <p:spPr>
              <a:xfrm>
                <a:off x="71941" y="3107213"/>
                <a:ext cx="715122" cy="223850"/>
              </a:xfrm>
              <a:prstGeom prst="rect">
                <a:avLst/>
              </a:prstGeom>
              <a:noFill/>
            </p:spPr>
            <p:txBody>
              <a:bodyPr wrap="square" lIns="0" tIns="0" rIns="0" bIns="0" rtlCol="0" anchor="ctr" anchorCtr="0">
                <a:noAutofit/>
              </a:bodyPr>
              <a:lstStyle/>
              <a:p>
                <a:pPr algn="ctr"/>
                <a14:m>
                  <m:oMathPara xmlns:m="http://schemas.openxmlformats.org/officeDocument/2006/math">
                    <m:oMathParaPr>
                      <m:jc m:val="centerGroup"/>
                    </m:oMathParaPr>
                    <m:oMath xmlns:m="http://schemas.openxmlformats.org/officeDocument/2006/math">
                      <m:r>
                        <a:rPr lang="en-US" altLang="zh-CN" sz="1050" b="0" i="1" smtClean="0">
                          <a:latin typeface="Cambria Math" panose="02040503050406030204" pitchFamily="18" charset="0"/>
                          <a:cs typeface="Calibri" panose="020F0502020204030204" pitchFamily="34" charset="0"/>
                        </a:rPr>
                        <m:t>𝐻</m:t>
                      </m:r>
                      <m:r>
                        <a:rPr lang="en-US" altLang="zh-CN" sz="1050" b="0" i="1" smtClean="0">
                          <a:latin typeface="Cambria Math" panose="02040503050406030204" pitchFamily="18" charset="0"/>
                          <a:cs typeface="Calibri" panose="020F0502020204030204" pitchFamily="34" charset="0"/>
                        </a:rPr>
                        <m:t>×</m:t>
                      </m:r>
                      <m:r>
                        <a:rPr lang="en-US" altLang="zh-CN" sz="1050" b="0" i="1" smtClean="0">
                          <a:latin typeface="Cambria Math" panose="02040503050406030204" pitchFamily="18" charset="0"/>
                          <a:cs typeface="Calibri" panose="020F0502020204030204" pitchFamily="34" charset="0"/>
                        </a:rPr>
                        <m:t>𝑊</m:t>
                      </m:r>
                      <m:r>
                        <a:rPr lang="en-US" altLang="zh-CN" sz="1050" b="0" i="1" smtClean="0">
                          <a:latin typeface="Cambria Math" panose="02040503050406030204" pitchFamily="18" charset="0"/>
                          <a:cs typeface="Calibri" panose="020F0502020204030204" pitchFamily="34" charset="0"/>
                        </a:rPr>
                        <m:t>×</m:t>
                      </m:r>
                      <m:r>
                        <a:rPr lang="en-US" altLang="zh-CN" sz="1050" b="0" i="1" smtClean="0">
                          <a:latin typeface="Cambria Math" panose="02040503050406030204" pitchFamily="18" charset="0"/>
                          <a:cs typeface="Calibri" panose="020F0502020204030204" pitchFamily="34" charset="0"/>
                        </a:rPr>
                        <m:t>𝐶</m:t>
                      </m:r>
                    </m:oMath>
                  </m:oMathPara>
                </a14:m>
                <a:endParaRPr lang="zh-CN" altLang="en-US" sz="1050" dirty="0">
                  <a:latin typeface="Calibri" panose="020F0502020204030204" pitchFamily="34" charset="0"/>
                  <a:cs typeface="Calibri" panose="020F0502020204030204" pitchFamily="34" charset="0"/>
                </a:endParaRPr>
              </a:p>
            </p:txBody>
          </p:sp>
        </mc:Choice>
        <mc:Fallback xmlns="">
          <p:sp>
            <p:nvSpPr>
              <p:cNvPr id="362" name="文本框 361">
                <a:extLst>
                  <a:ext uri="{FF2B5EF4-FFF2-40B4-BE49-F238E27FC236}">
                    <a16:creationId xmlns:a16="http://schemas.microsoft.com/office/drawing/2014/main" id="{3684AA5A-4E90-43BA-8DB1-0FA5957D6982}"/>
                  </a:ext>
                </a:extLst>
              </p:cNvPr>
              <p:cNvSpPr txBox="1">
                <a:spLocks noRot="1" noChangeAspect="1" noMove="1" noResize="1" noEditPoints="1" noAdjustHandles="1" noChangeArrowheads="1" noChangeShapeType="1" noTextEdit="1"/>
              </p:cNvSpPr>
              <p:nvPr/>
            </p:nvSpPr>
            <p:spPr>
              <a:xfrm>
                <a:off x="71941" y="3107213"/>
                <a:ext cx="715122" cy="223850"/>
              </a:xfrm>
              <a:prstGeom prst="rect">
                <a:avLst/>
              </a:prstGeom>
              <a:blipFill>
                <a:blip r:embed="rId12"/>
                <a:stretch>
                  <a:fillRect l="-3419"/>
                </a:stretch>
              </a:blipFill>
            </p:spPr>
            <p:txBody>
              <a:bodyPr/>
              <a:lstStyle/>
              <a:p>
                <a:r>
                  <a:rPr lang="zh-CN" altLang="en-US">
                    <a:noFill/>
                  </a:rPr>
                  <a:t> </a:t>
                </a:r>
              </a:p>
            </p:txBody>
          </p:sp>
        </mc:Fallback>
      </mc:AlternateContent>
      <p:sp>
        <p:nvSpPr>
          <p:cNvPr id="363" name="矩形: 圆角 362">
            <a:extLst>
              <a:ext uri="{FF2B5EF4-FFF2-40B4-BE49-F238E27FC236}">
                <a16:creationId xmlns:a16="http://schemas.microsoft.com/office/drawing/2014/main" id="{BC7A9B01-EE5C-43FA-B523-812B7E33BC55}"/>
              </a:ext>
            </a:extLst>
          </p:cNvPr>
          <p:cNvSpPr/>
          <p:nvPr/>
        </p:nvSpPr>
        <p:spPr>
          <a:xfrm>
            <a:off x="837352" y="3107213"/>
            <a:ext cx="787997" cy="23459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050" dirty="0">
                <a:solidFill>
                  <a:schemeClr val="tx1"/>
                </a:solidFill>
                <a:latin typeface="Fira Code Light" panose="020B0809050000020004" pitchFamily="49" charset="0"/>
                <a:cs typeface="Fira Code Light" panose="020B0809050000020004" pitchFamily="49" charset="0"/>
              </a:rPr>
              <a:t>3x3 Conv</a:t>
            </a:r>
            <a:endParaRPr lang="zh-CN" altLang="en-US" sz="1050" dirty="0">
              <a:solidFill>
                <a:schemeClr val="tx1"/>
              </a:solidFill>
              <a:latin typeface="Fira Code Light" panose="020B0809050000020004" pitchFamily="49" charset="0"/>
              <a:cs typeface="Fira Code Light" panose="020B0809050000020004" pitchFamily="49" charset="0"/>
            </a:endParaRPr>
          </a:p>
        </p:txBody>
      </p:sp>
      <p:sp>
        <p:nvSpPr>
          <p:cNvPr id="364" name="矩形: 圆角 363">
            <a:extLst>
              <a:ext uri="{FF2B5EF4-FFF2-40B4-BE49-F238E27FC236}">
                <a16:creationId xmlns:a16="http://schemas.microsoft.com/office/drawing/2014/main" id="{4ADA60D5-BC10-4890-9E7C-B18EB8C5415F}"/>
              </a:ext>
            </a:extLst>
          </p:cNvPr>
          <p:cNvSpPr/>
          <p:nvPr/>
        </p:nvSpPr>
        <p:spPr>
          <a:xfrm>
            <a:off x="837352" y="2729137"/>
            <a:ext cx="787997" cy="23459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050" dirty="0">
                <a:solidFill>
                  <a:schemeClr val="tx1"/>
                </a:solidFill>
                <a:latin typeface="Fira Code Light" panose="020B0809050000020004" pitchFamily="49" charset="0"/>
                <a:cs typeface="Fira Code Light" panose="020B0809050000020004" pitchFamily="49" charset="0"/>
              </a:rPr>
              <a:t>3x3 Conv</a:t>
            </a:r>
            <a:endParaRPr lang="zh-CN" altLang="en-US" sz="1050" dirty="0">
              <a:solidFill>
                <a:schemeClr val="tx1"/>
              </a:solidFill>
              <a:latin typeface="Fira Code Light" panose="020B0809050000020004" pitchFamily="49" charset="0"/>
              <a:cs typeface="Fira Code Light" panose="020B0809050000020004" pitchFamily="49" charset="0"/>
            </a:endParaRPr>
          </a:p>
        </p:txBody>
      </p:sp>
      <p:sp>
        <p:nvSpPr>
          <p:cNvPr id="365" name="矩形: 圆角 364">
            <a:extLst>
              <a:ext uri="{FF2B5EF4-FFF2-40B4-BE49-F238E27FC236}">
                <a16:creationId xmlns:a16="http://schemas.microsoft.com/office/drawing/2014/main" id="{7674C448-FF74-4B7B-86FA-BBA364539F5C}"/>
              </a:ext>
            </a:extLst>
          </p:cNvPr>
          <p:cNvSpPr/>
          <p:nvPr/>
        </p:nvSpPr>
        <p:spPr>
          <a:xfrm>
            <a:off x="837352" y="2341232"/>
            <a:ext cx="787997" cy="23459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050" dirty="0">
                <a:solidFill>
                  <a:schemeClr val="tx1"/>
                </a:solidFill>
                <a:latin typeface="Fira Code Light" panose="020B0809050000020004" pitchFamily="49" charset="0"/>
                <a:cs typeface="Fira Code Light" panose="020B0809050000020004" pitchFamily="49" charset="0"/>
              </a:rPr>
              <a:t>3x3 Conv</a:t>
            </a:r>
            <a:endParaRPr lang="zh-CN" altLang="en-US" sz="1050" dirty="0">
              <a:solidFill>
                <a:schemeClr val="tx1"/>
              </a:solidFill>
              <a:latin typeface="Fira Code Light" panose="020B0809050000020004" pitchFamily="49" charset="0"/>
              <a:cs typeface="Fira Code Light" panose="020B0809050000020004" pitchFamily="49" charset="0"/>
            </a:endParaRPr>
          </a:p>
        </p:txBody>
      </p:sp>
      <p:sp>
        <p:nvSpPr>
          <p:cNvPr id="366" name="矩形: 圆角 365">
            <a:extLst>
              <a:ext uri="{FF2B5EF4-FFF2-40B4-BE49-F238E27FC236}">
                <a16:creationId xmlns:a16="http://schemas.microsoft.com/office/drawing/2014/main" id="{9A42E093-8968-4D32-AA15-A2514DF71FCE}"/>
              </a:ext>
            </a:extLst>
          </p:cNvPr>
          <p:cNvSpPr/>
          <p:nvPr/>
        </p:nvSpPr>
        <p:spPr>
          <a:xfrm>
            <a:off x="837352" y="1965101"/>
            <a:ext cx="787997" cy="234591"/>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050" dirty="0">
                <a:solidFill>
                  <a:schemeClr val="tx1"/>
                </a:solidFill>
                <a:latin typeface="Fira Code Light" panose="020B0809050000020004" pitchFamily="49" charset="0"/>
                <a:cs typeface="Fira Code Light" panose="020B0809050000020004" pitchFamily="49" charset="0"/>
              </a:rPr>
              <a:t>Input</a:t>
            </a:r>
            <a:endParaRPr lang="zh-CN" altLang="en-US" sz="1050" dirty="0">
              <a:solidFill>
                <a:schemeClr val="tx1"/>
              </a:solidFill>
              <a:latin typeface="Fira Code Light" panose="020B0809050000020004" pitchFamily="49" charset="0"/>
              <a:cs typeface="Fira Code Light" panose="020B0809050000020004" pitchFamily="49" charset="0"/>
            </a:endParaRPr>
          </a:p>
        </p:txBody>
      </p:sp>
      <p:cxnSp>
        <p:nvCxnSpPr>
          <p:cNvPr id="367" name="直接箭头连接符 366">
            <a:extLst>
              <a:ext uri="{FF2B5EF4-FFF2-40B4-BE49-F238E27FC236}">
                <a16:creationId xmlns:a16="http://schemas.microsoft.com/office/drawing/2014/main" id="{3D62FF3D-19C0-41A3-AA95-F824EC908967}"/>
              </a:ext>
            </a:extLst>
          </p:cNvPr>
          <p:cNvCxnSpPr>
            <a:cxnSpLocks/>
            <a:stCxn id="364" idx="2"/>
            <a:endCxn id="363" idx="0"/>
          </p:cNvCxnSpPr>
          <p:nvPr/>
        </p:nvCxnSpPr>
        <p:spPr>
          <a:xfrm>
            <a:off x="1231351" y="2963728"/>
            <a:ext cx="0" cy="143484"/>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368" name="直接箭头连接符 367">
            <a:extLst>
              <a:ext uri="{FF2B5EF4-FFF2-40B4-BE49-F238E27FC236}">
                <a16:creationId xmlns:a16="http://schemas.microsoft.com/office/drawing/2014/main" id="{7548D3A2-61BD-4E1B-8DDF-AEBB249A8966}"/>
              </a:ext>
            </a:extLst>
          </p:cNvPr>
          <p:cNvCxnSpPr>
            <a:cxnSpLocks/>
            <a:stCxn id="365" idx="2"/>
            <a:endCxn id="364" idx="0"/>
          </p:cNvCxnSpPr>
          <p:nvPr/>
        </p:nvCxnSpPr>
        <p:spPr>
          <a:xfrm>
            <a:off x="1231351" y="2575823"/>
            <a:ext cx="0" cy="15331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369" name="直接箭头连接符 368">
            <a:extLst>
              <a:ext uri="{FF2B5EF4-FFF2-40B4-BE49-F238E27FC236}">
                <a16:creationId xmlns:a16="http://schemas.microsoft.com/office/drawing/2014/main" id="{88C687E8-2E09-4F27-9600-619092FAFA59}"/>
              </a:ext>
            </a:extLst>
          </p:cNvPr>
          <p:cNvCxnSpPr>
            <a:cxnSpLocks/>
            <a:stCxn id="366" idx="2"/>
            <a:endCxn id="365" idx="0"/>
          </p:cNvCxnSpPr>
          <p:nvPr/>
        </p:nvCxnSpPr>
        <p:spPr>
          <a:xfrm>
            <a:off x="1231351" y="2199693"/>
            <a:ext cx="0" cy="141539"/>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370" name="右大括号 369">
            <a:extLst>
              <a:ext uri="{FF2B5EF4-FFF2-40B4-BE49-F238E27FC236}">
                <a16:creationId xmlns:a16="http://schemas.microsoft.com/office/drawing/2014/main" id="{0655B93F-A571-4A5A-BAFF-12D04A4DC609}"/>
              </a:ext>
            </a:extLst>
          </p:cNvPr>
          <p:cNvSpPr/>
          <p:nvPr/>
        </p:nvSpPr>
        <p:spPr>
          <a:xfrm>
            <a:off x="1684006" y="2408773"/>
            <a:ext cx="127400" cy="880344"/>
          </a:xfrm>
          <a:prstGeom prst="rightBrace">
            <a:avLst>
              <a:gd name="adj1" fmla="val 35377"/>
              <a:gd name="adj2" fmla="val 50000"/>
            </a:avLst>
          </a:prstGeom>
          <a:noFill/>
          <a:ln w="12700">
            <a:solidFill>
              <a:schemeClr val="tx1"/>
            </a:solidFill>
            <a:prstDash val="soli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p>
        </p:txBody>
      </p:sp>
      <mc:AlternateContent xmlns:mc="http://schemas.openxmlformats.org/markup-compatibility/2006" xmlns:a14="http://schemas.microsoft.com/office/drawing/2010/main">
        <mc:Choice Requires="a14">
          <p:sp>
            <p:nvSpPr>
              <p:cNvPr id="371" name="文本框 370">
                <a:extLst>
                  <a:ext uri="{FF2B5EF4-FFF2-40B4-BE49-F238E27FC236}">
                    <a16:creationId xmlns:a16="http://schemas.microsoft.com/office/drawing/2014/main" id="{E998417F-8482-4A21-A326-C3E4A00ADC09}"/>
                  </a:ext>
                </a:extLst>
              </p:cNvPr>
              <p:cNvSpPr txBox="1"/>
              <p:nvPr/>
            </p:nvSpPr>
            <p:spPr>
              <a:xfrm rot="5400000">
                <a:off x="1659590" y="2747435"/>
                <a:ext cx="727828" cy="276999"/>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𝐿</m:t>
                    </m:r>
                  </m:oMath>
                </a14:m>
                <a:r>
                  <a:rPr lang="zh-CN" altLang="en-US" dirty="0"/>
                  <a:t> </a:t>
                </a:r>
                <a:r>
                  <a:rPr lang="en-US" altLang="zh-CN" dirty="0">
                    <a:latin typeface="Calibri" panose="020F0502020204030204" pitchFamily="34" charset="0"/>
                    <a:ea typeface="Calibri" panose="020F0502020204030204" pitchFamily="34" charset="0"/>
                    <a:cs typeface="Calibri" panose="020F0502020204030204" pitchFamily="34" charset="0"/>
                  </a:rPr>
                  <a:t>layers</a:t>
                </a:r>
                <a:endParaRPr lang="zh-CN" altLang="en-US" dirty="0">
                  <a:latin typeface="Calibri" panose="020F0502020204030204" pitchFamily="34" charset="0"/>
                  <a:cs typeface="Calibri" panose="020F0502020204030204" pitchFamily="34" charset="0"/>
                </a:endParaRPr>
              </a:p>
            </p:txBody>
          </p:sp>
        </mc:Choice>
        <mc:Fallback xmlns="">
          <p:sp>
            <p:nvSpPr>
              <p:cNvPr id="371" name="文本框 370">
                <a:extLst>
                  <a:ext uri="{FF2B5EF4-FFF2-40B4-BE49-F238E27FC236}">
                    <a16:creationId xmlns:a16="http://schemas.microsoft.com/office/drawing/2014/main" id="{E998417F-8482-4A21-A326-C3E4A00ADC09}"/>
                  </a:ext>
                </a:extLst>
              </p:cNvPr>
              <p:cNvSpPr txBox="1">
                <a:spLocks noRot="1" noChangeAspect="1" noMove="1" noResize="1" noEditPoints="1" noAdjustHandles="1" noChangeArrowheads="1" noChangeShapeType="1" noTextEdit="1"/>
              </p:cNvSpPr>
              <p:nvPr/>
            </p:nvSpPr>
            <p:spPr>
              <a:xfrm rot="5400000">
                <a:off x="1659590" y="2747435"/>
                <a:ext cx="727828" cy="276999"/>
              </a:xfrm>
              <a:prstGeom prst="rect">
                <a:avLst/>
              </a:prstGeom>
              <a:blipFill>
                <a:blip r:embed="rId13"/>
                <a:stretch>
                  <a:fillRect l="-50000" t="-11765" r="-28261" b="-193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2" name="文本框 371">
                <a:extLst>
                  <a:ext uri="{FF2B5EF4-FFF2-40B4-BE49-F238E27FC236}">
                    <a16:creationId xmlns:a16="http://schemas.microsoft.com/office/drawing/2014/main" id="{AD8FB3DC-809F-42A8-9649-E18350870D53}"/>
                  </a:ext>
                </a:extLst>
              </p:cNvPr>
              <p:cNvSpPr txBox="1"/>
              <p:nvPr/>
            </p:nvSpPr>
            <p:spPr>
              <a:xfrm>
                <a:off x="432339" y="3757213"/>
                <a:ext cx="1572674" cy="246221"/>
              </a:xfrm>
              <a:prstGeom prst="rect">
                <a:avLst/>
              </a:prstGeom>
              <a:noFill/>
            </p:spPr>
            <p:txBody>
              <a:bodyPr wrap="none" lIns="0" tIns="0" rIns="0" bIns="0" rtlCol="0">
                <a:spAutoFit/>
              </a:bodyPr>
              <a:lstStyle/>
              <a:p>
                <a:pPr algn="ctr"/>
                <a:r>
                  <a:rPr lang="en-US" altLang="zh-CN" sz="1600" b="0" dirty="0">
                    <a:latin typeface="Calibri" panose="020F0502020204030204" pitchFamily="34" charset="0"/>
                    <a:ea typeface="Calibri" panose="020F0502020204030204" pitchFamily="34" charset="0"/>
                    <a:cs typeface="Calibri" panose="020F0502020204030204" pitchFamily="34" charset="0"/>
                  </a:rPr>
                  <a:t>Peak Mem: </a:t>
                </a:r>
                <a14:m>
                  <m:oMath xmlns:m="http://schemas.openxmlformats.org/officeDocument/2006/math">
                    <m:r>
                      <a:rPr lang="en-US" altLang="zh-CN" sz="1600" b="0" i="1" smtClean="0">
                        <a:latin typeface="Cambria Math" panose="02040503050406030204" pitchFamily="18" charset="0"/>
                      </a:rPr>
                      <m:t>2</m:t>
                    </m:r>
                    <m:r>
                      <a:rPr lang="en-US" altLang="zh-CN" sz="1600" b="0" i="1" smtClean="0">
                        <a:latin typeface="Cambria Math" panose="02040503050406030204" pitchFamily="18" charset="0"/>
                      </a:rPr>
                      <m:t>𝐻𝑊𝐶</m:t>
                    </m:r>
                  </m:oMath>
                </a14:m>
                <a:endParaRPr lang="zh-CN" altLang="en-US" sz="1600" dirty="0">
                  <a:latin typeface="Calibri" panose="020F0502020204030204" pitchFamily="34" charset="0"/>
                  <a:cs typeface="Calibri" panose="020F0502020204030204" pitchFamily="34" charset="0"/>
                </a:endParaRPr>
              </a:p>
            </p:txBody>
          </p:sp>
        </mc:Choice>
        <mc:Fallback xmlns="">
          <p:sp>
            <p:nvSpPr>
              <p:cNvPr id="372" name="文本框 371">
                <a:extLst>
                  <a:ext uri="{FF2B5EF4-FFF2-40B4-BE49-F238E27FC236}">
                    <a16:creationId xmlns:a16="http://schemas.microsoft.com/office/drawing/2014/main" id="{AD8FB3DC-809F-42A8-9649-E18350870D53}"/>
                  </a:ext>
                </a:extLst>
              </p:cNvPr>
              <p:cNvSpPr txBox="1">
                <a:spLocks noRot="1" noChangeAspect="1" noMove="1" noResize="1" noEditPoints="1" noAdjustHandles="1" noChangeArrowheads="1" noChangeShapeType="1" noTextEdit="1"/>
              </p:cNvSpPr>
              <p:nvPr/>
            </p:nvSpPr>
            <p:spPr>
              <a:xfrm>
                <a:off x="432339" y="3757213"/>
                <a:ext cx="1572674" cy="246221"/>
              </a:xfrm>
              <a:prstGeom prst="rect">
                <a:avLst/>
              </a:prstGeom>
              <a:blipFill>
                <a:blip r:embed="rId14"/>
                <a:stretch>
                  <a:fillRect l="-7364" t="-24390" r="-3101" b="-48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3" name="文本框 372">
                <a:extLst>
                  <a:ext uri="{FF2B5EF4-FFF2-40B4-BE49-F238E27FC236}">
                    <a16:creationId xmlns:a16="http://schemas.microsoft.com/office/drawing/2014/main" id="{8F3F4C33-AAE0-4064-9E24-2A98ED7BA348}"/>
                  </a:ext>
                </a:extLst>
              </p:cNvPr>
              <p:cNvSpPr txBox="1"/>
              <p:nvPr/>
            </p:nvSpPr>
            <p:spPr>
              <a:xfrm>
                <a:off x="521224" y="3456797"/>
                <a:ext cx="1408912" cy="246221"/>
              </a:xfrm>
              <a:prstGeom prst="rect">
                <a:avLst/>
              </a:prstGeom>
              <a:noFill/>
            </p:spPr>
            <p:txBody>
              <a:bodyPr wrap="none" lIns="0" tIns="0" rIns="0" bIns="0" rtlCol="0">
                <a:spAutoFit/>
              </a:bodyPr>
              <a:lstStyle/>
              <a:p>
                <a:pPr algn="ctr"/>
                <a:r>
                  <a:rPr lang="en-US" altLang="zh-CN" sz="1600" b="0" dirty="0">
                    <a:latin typeface="Calibri" panose="020F0502020204030204" pitchFamily="34" charset="0"/>
                    <a:ea typeface="Calibri" panose="020F0502020204030204" pitchFamily="34" charset="0"/>
                    <a:cs typeface="Calibri" panose="020F0502020204030204" pitchFamily="34" charset="0"/>
                  </a:rPr>
                  <a:t>#MAC: </a:t>
                </a:r>
                <a14:m>
                  <m:oMath xmlns:m="http://schemas.openxmlformats.org/officeDocument/2006/math">
                    <m:r>
                      <a:rPr lang="en-US" altLang="zh-CN" sz="1600">
                        <a:latin typeface="Cambria Math" panose="02040503050406030204" pitchFamily="18" charset="0"/>
                        <a:ea typeface="Calibri" panose="020F0502020204030204" pitchFamily="34" charset="0"/>
                        <a:cs typeface="Calibri" panose="020F0502020204030204" pitchFamily="34" charset="0"/>
                      </a:rPr>
                      <m:t>9</m:t>
                    </m:r>
                    <m:r>
                      <a:rPr lang="en-US" altLang="zh-CN" sz="1600" b="0" i="1" smtClean="0">
                        <a:latin typeface="Cambria Math" panose="02040503050406030204" pitchFamily="18" charset="0"/>
                        <a:ea typeface="Calibri" panose="020F0502020204030204" pitchFamily="34" charset="0"/>
                        <a:cs typeface="Calibri" panose="020F0502020204030204" pitchFamily="34" charset="0"/>
                      </a:rPr>
                      <m:t>𝐿𝐻𝑊</m:t>
                    </m:r>
                    <m:sSup>
                      <m:sSupPr>
                        <m:ctrlPr>
                          <a:rPr lang="en-US" altLang="zh-CN" sz="1600" b="0" i="1" smtClean="0">
                            <a:latin typeface="Cambria Math" panose="02040503050406030204" pitchFamily="18" charset="0"/>
                            <a:ea typeface="Calibri" panose="020F0502020204030204" pitchFamily="34" charset="0"/>
                            <a:cs typeface="Calibri" panose="020F0502020204030204" pitchFamily="34" charset="0"/>
                          </a:rPr>
                        </m:ctrlPr>
                      </m:sSupPr>
                      <m:e>
                        <m:r>
                          <a:rPr lang="en-US" altLang="zh-CN" sz="1600" b="0" i="1" smtClean="0">
                            <a:latin typeface="Cambria Math" panose="02040503050406030204" pitchFamily="18" charset="0"/>
                            <a:ea typeface="Calibri" panose="020F0502020204030204" pitchFamily="34" charset="0"/>
                            <a:cs typeface="Calibri" panose="020F0502020204030204" pitchFamily="34" charset="0"/>
                          </a:rPr>
                          <m:t>𝐶</m:t>
                        </m:r>
                      </m:e>
                      <m:sup>
                        <m:r>
                          <a:rPr lang="en-US" altLang="zh-CN" sz="1600" b="0" i="1" smtClean="0">
                            <a:latin typeface="Cambria Math" panose="02040503050406030204" pitchFamily="18" charset="0"/>
                            <a:ea typeface="Calibri" panose="020F0502020204030204" pitchFamily="34" charset="0"/>
                            <a:cs typeface="Calibri" panose="020F0502020204030204" pitchFamily="34" charset="0"/>
                          </a:rPr>
                          <m:t>2</m:t>
                        </m:r>
                      </m:sup>
                    </m:sSup>
                  </m:oMath>
                </a14:m>
                <a:endParaRPr lang="zh-CN" altLang="en-US" sz="1600" dirty="0">
                  <a:latin typeface="Calibri" panose="020F0502020204030204" pitchFamily="34" charset="0"/>
                  <a:cs typeface="Calibri" panose="020F0502020204030204" pitchFamily="34" charset="0"/>
                </a:endParaRPr>
              </a:p>
            </p:txBody>
          </p:sp>
        </mc:Choice>
        <mc:Fallback xmlns="">
          <p:sp>
            <p:nvSpPr>
              <p:cNvPr id="373" name="文本框 372">
                <a:extLst>
                  <a:ext uri="{FF2B5EF4-FFF2-40B4-BE49-F238E27FC236}">
                    <a16:creationId xmlns:a16="http://schemas.microsoft.com/office/drawing/2014/main" id="{8F3F4C33-AAE0-4064-9E24-2A98ED7BA348}"/>
                  </a:ext>
                </a:extLst>
              </p:cNvPr>
              <p:cNvSpPr txBox="1">
                <a:spLocks noRot="1" noChangeAspect="1" noMove="1" noResize="1" noEditPoints="1" noAdjustHandles="1" noChangeArrowheads="1" noChangeShapeType="1" noTextEdit="1"/>
              </p:cNvSpPr>
              <p:nvPr/>
            </p:nvSpPr>
            <p:spPr>
              <a:xfrm>
                <a:off x="521224" y="3456797"/>
                <a:ext cx="1408912" cy="246221"/>
              </a:xfrm>
              <a:prstGeom prst="rect">
                <a:avLst/>
              </a:prstGeom>
              <a:blipFill>
                <a:blip r:embed="rId15"/>
                <a:stretch>
                  <a:fillRect l="-8658" t="-25000" r="-2165" b="-52500"/>
                </a:stretch>
              </a:blipFill>
            </p:spPr>
            <p:txBody>
              <a:bodyPr/>
              <a:lstStyle/>
              <a:p>
                <a:r>
                  <a:rPr lang="zh-CN" altLang="en-US">
                    <a:noFill/>
                  </a:rPr>
                  <a:t> </a:t>
                </a:r>
              </a:p>
            </p:txBody>
          </p:sp>
        </mc:Fallback>
      </mc:AlternateContent>
      <p:grpSp>
        <p:nvGrpSpPr>
          <p:cNvPr id="558" name="组合 557">
            <a:extLst>
              <a:ext uri="{FF2B5EF4-FFF2-40B4-BE49-F238E27FC236}">
                <a16:creationId xmlns:a16="http://schemas.microsoft.com/office/drawing/2014/main" id="{4E53E9FE-3408-411D-9CC8-B36C63D8FD11}"/>
              </a:ext>
            </a:extLst>
          </p:cNvPr>
          <p:cNvGrpSpPr/>
          <p:nvPr/>
        </p:nvGrpSpPr>
        <p:grpSpPr>
          <a:xfrm>
            <a:off x="4271438" y="1960423"/>
            <a:ext cx="3101865" cy="1426683"/>
            <a:chOff x="3744597" y="1683424"/>
            <a:chExt cx="3101865" cy="1426683"/>
          </a:xfrm>
        </p:grpSpPr>
        <p:sp>
          <p:nvSpPr>
            <p:cNvPr id="376" name="矩形 375">
              <a:extLst>
                <a:ext uri="{FF2B5EF4-FFF2-40B4-BE49-F238E27FC236}">
                  <a16:creationId xmlns:a16="http://schemas.microsoft.com/office/drawing/2014/main" id="{9875ABC8-5720-40E8-A242-B277D40C5746}"/>
                </a:ext>
              </a:extLst>
            </p:cNvPr>
            <p:cNvSpPr/>
            <p:nvPr/>
          </p:nvSpPr>
          <p:spPr>
            <a:xfrm>
              <a:off x="4686164" y="2947437"/>
              <a:ext cx="339410"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377" name="直接连接符 376">
              <a:extLst>
                <a:ext uri="{FF2B5EF4-FFF2-40B4-BE49-F238E27FC236}">
                  <a16:creationId xmlns:a16="http://schemas.microsoft.com/office/drawing/2014/main" id="{0A5DBC20-29B5-4036-A7EF-E80B9CF92D9F}"/>
                </a:ext>
              </a:extLst>
            </p:cNvPr>
            <p:cNvCxnSpPr>
              <a:cxnSpLocks/>
            </p:cNvCxnSpPr>
            <p:nvPr/>
          </p:nvCxnSpPr>
          <p:spPr>
            <a:xfrm flipV="1">
              <a:off x="5023750" y="2681286"/>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78" name="直接连接符 377">
              <a:extLst>
                <a:ext uri="{FF2B5EF4-FFF2-40B4-BE49-F238E27FC236}">
                  <a16:creationId xmlns:a16="http://schemas.microsoft.com/office/drawing/2014/main" id="{F8366D46-EC2E-4072-BFA9-283F79143ED1}"/>
                </a:ext>
              </a:extLst>
            </p:cNvPr>
            <p:cNvCxnSpPr>
              <a:cxnSpLocks/>
            </p:cNvCxnSpPr>
            <p:nvPr/>
          </p:nvCxnSpPr>
          <p:spPr>
            <a:xfrm flipH="1" flipV="1">
              <a:off x="4600399" y="2681286"/>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79" name="矩形 378">
              <a:extLst>
                <a:ext uri="{FF2B5EF4-FFF2-40B4-BE49-F238E27FC236}">
                  <a16:creationId xmlns:a16="http://schemas.microsoft.com/office/drawing/2014/main" id="{258EB398-742B-406E-9E4E-83538C515A80}"/>
                </a:ext>
              </a:extLst>
            </p:cNvPr>
            <p:cNvSpPr/>
            <p:nvPr/>
          </p:nvSpPr>
          <p:spPr>
            <a:xfrm>
              <a:off x="4510403" y="2109975"/>
              <a:ext cx="680696"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380" name="矩形 379">
              <a:extLst>
                <a:ext uri="{FF2B5EF4-FFF2-40B4-BE49-F238E27FC236}">
                  <a16:creationId xmlns:a16="http://schemas.microsoft.com/office/drawing/2014/main" id="{86757384-D828-4F92-B18C-DAC7B61B9A8C}"/>
                </a:ext>
              </a:extLst>
            </p:cNvPr>
            <p:cNvSpPr/>
            <p:nvPr/>
          </p:nvSpPr>
          <p:spPr>
            <a:xfrm>
              <a:off x="4598988" y="2526183"/>
              <a:ext cx="508279"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381" name="直接连接符 380">
              <a:extLst>
                <a:ext uri="{FF2B5EF4-FFF2-40B4-BE49-F238E27FC236}">
                  <a16:creationId xmlns:a16="http://schemas.microsoft.com/office/drawing/2014/main" id="{7411BC5C-2412-48BB-BD1C-B33E856FB819}"/>
                </a:ext>
              </a:extLst>
            </p:cNvPr>
            <p:cNvCxnSpPr>
              <a:cxnSpLocks/>
            </p:cNvCxnSpPr>
            <p:nvPr/>
          </p:nvCxnSpPr>
          <p:spPr>
            <a:xfrm flipH="1" flipV="1">
              <a:off x="4512113" y="226566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82" name="直接连接符 381">
              <a:extLst>
                <a:ext uri="{FF2B5EF4-FFF2-40B4-BE49-F238E27FC236}">
                  <a16:creationId xmlns:a16="http://schemas.microsoft.com/office/drawing/2014/main" id="{8CBABEE8-3202-4518-A0FF-57FEBE9CD947}"/>
                </a:ext>
              </a:extLst>
            </p:cNvPr>
            <p:cNvCxnSpPr>
              <a:cxnSpLocks/>
            </p:cNvCxnSpPr>
            <p:nvPr/>
          </p:nvCxnSpPr>
          <p:spPr>
            <a:xfrm flipV="1">
              <a:off x="5102510" y="226566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83" name="矩形 382">
              <a:extLst>
                <a:ext uri="{FF2B5EF4-FFF2-40B4-BE49-F238E27FC236}">
                  <a16:creationId xmlns:a16="http://schemas.microsoft.com/office/drawing/2014/main" id="{B393D189-8B22-4729-BCCB-4AA5C7BDD60B}"/>
                </a:ext>
              </a:extLst>
            </p:cNvPr>
            <p:cNvSpPr/>
            <p:nvPr/>
          </p:nvSpPr>
          <p:spPr>
            <a:xfrm>
              <a:off x="3750494" y="2947437"/>
              <a:ext cx="339410"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384" name="矩形 383">
              <a:extLst>
                <a:ext uri="{FF2B5EF4-FFF2-40B4-BE49-F238E27FC236}">
                  <a16:creationId xmlns:a16="http://schemas.microsoft.com/office/drawing/2014/main" id="{840DA773-F823-4BCE-B69D-5DE285087ED2}"/>
                </a:ext>
              </a:extLst>
            </p:cNvPr>
            <p:cNvSpPr/>
            <p:nvPr/>
          </p:nvSpPr>
          <p:spPr>
            <a:xfrm>
              <a:off x="3750494" y="2109975"/>
              <a:ext cx="507107"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385" name="矩形 384">
              <a:extLst>
                <a:ext uri="{FF2B5EF4-FFF2-40B4-BE49-F238E27FC236}">
                  <a16:creationId xmlns:a16="http://schemas.microsoft.com/office/drawing/2014/main" id="{C943871A-9CA3-47DF-8A10-C9571E8FA6CA}"/>
                </a:ext>
              </a:extLst>
            </p:cNvPr>
            <p:cNvSpPr/>
            <p:nvPr/>
          </p:nvSpPr>
          <p:spPr>
            <a:xfrm>
              <a:off x="6507052" y="2947437"/>
              <a:ext cx="339410"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386" name="直接连接符 385">
              <a:extLst>
                <a:ext uri="{FF2B5EF4-FFF2-40B4-BE49-F238E27FC236}">
                  <a16:creationId xmlns:a16="http://schemas.microsoft.com/office/drawing/2014/main" id="{E3009817-3F3C-4C98-8AF5-D7117CC235E7}"/>
                </a:ext>
              </a:extLst>
            </p:cNvPr>
            <p:cNvCxnSpPr>
              <a:cxnSpLocks/>
            </p:cNvCxnSpPr>
            <p:nvPr/>
          </p:nvCxnSpPr>
          <p:spPr>
            <a:xfrm flipV="1">
              <a:off x="4089904" y="2681286"/>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B051A2D4-7E89-4C78-B9D0-4AFC6838AC39}"/>
                </a:ext>
              </a:extLst>
            </p:cNvPr>
            <p:cNvCxnSpPr>
              <a:cxnSpLocks/>
            </p:cNvCxnSpPr>
            <p:nvPr/>
          </p:nvCxnSpPr>
          <p:spPr>
            <a:xfrm flipH="1" flipV="1">
              <a:off x="6420013" y="2681286"/>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88" name="矩形 387">
              <a:extLst>
                <a:ext uri="{FF2B5EF4-FFF2-40B4-BE49-F238E27FC236}">
                  <a16:creationId xmlns:a16="http://schemas.microsoft.com/office/drawing/2014/main" id="{4384C4FF-913C-4390-85EF-D5B02C641CB9}"/>
                </a:ext>
              </a:extLst>
            </p:cNvPr>
            <p:cNvSpPr/>
            <p:nvPr/>
          </p:nvSpPr>
          <p:spPr>
            <a:xfrm>
              <a:off x="3744597" y="2526183"/>
              <a:ext cx="432103"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389" name="矩形 388">
              <a:extLst>
                <a:ext uri="{FF2B5EF4-FFF2-40B4-BE49-F238E27FC236}">
                  <a16:creationId xmlns:a16="http://schemas.microsoft.com/office/drawing/2014/main" id="{027E6A36-62F9-44D4-9FEE-B9FF4E61FD29}"/>
                </a:ext>
              </a:extLst>
            </p:cNvPr>
            <p:cNvSpPr/>
            <p:nvPr/>
          </p:nvSpPr>
          <p:spPr>
            <a:xfrm>
              <a:off x="6416339" y="2526183"/>
              <a:ext cx="425971"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390" name="直接连接符 389">
              <a:extLst>
                <a:ext uri="{FF2B5EF4-FFF2-40B4-BE49-F238E27FC236}">
                  <a16:creationId xmlns:a16="http://schemas.microsoft.com/office/drawing/2014/main" id="{CA42758C-7B55-4E8F-833E-E1D1473043DE}"/>
                </a:ext>
              </a:extLst>
            </p:cNvPr>
            <p:cNvCxnSpPr>
              <a:cxnSpLocks/>
            </p:cNvCxnSpPr>
            <p:nvPr/>
          </p:nvCxnSpPr>
          <p:spPr>
            <a:xfrm flipV="1">
              <a:off x="4175243" y="226566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id="{E1AC2712-0710-4FA9-98C5-0B632973E06D}"/>
                </a:ext>
              </a:extLst>
            </p:cNvPr>
            <p:cNvCxnSpPr>
              <a:cxnSpLocks/>
            </p:cNvCxnSpPr>
            <p:nvPr/>
          </p:nvCxnSpPr>
          <p:spPr>
            <a:xfrm flipH="1" flipV="1">
              <a:off x="6329834" y="226566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id="{4C0D64C1-4D20-44B1-9B1C-82038F7B6815}"/>
                </a:ext>
              </a:extLst>
            </p:cNvPr>
            <p:cNvCxnSpPr>
              <a:cxnSpLocks/>
            </p:cNvCxnSpPr>
            <p:nvPr/>
          </p:nvCxnSpPr>
          <p:spPr>
            <a:xfrm flipH="1" flipV="1">
              <a:off x="3747962" y="2700848"/>
              <a:ext cx="2583" cy="23459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93" name="直接连接符 392">
              <a:extLst>
                <a:ext uri="{FF2B5EF4-FFF2-40B4-BE49-F238E27FC236}">
                  <a16:creationId xmlns:a16="http://schemas.microsoft.com/office/drawing/2014/main" id="{31B31A5D-BEC0-44E0-BDFB-CCF34010236B}"/>
                </a:ext>
              </a:extLst>
            </p:cNvPr>
            <p:cNvCxnSpPr>
              <a:cxnSpLocks/>
            </p:cNvCxnSpPr>
            <p:nvPr/>
          </p:nvCxnSpPr>
          <p:spPr>
            <a:xfrm flipH="1" flipV="1">
              <a:off x="3747962" y="2279595"/>
              <a:ext cx="2583" cy="23459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id="{219B264A-AB69-42CF-B4C6-0FCBD7B0FA62}"/>
                </a:ext>
              </a:extLst>
            </p:cNvPr>
            <p:cNvCxnSpPr>
              <a:cxnSpLocks/>
            </p:cNvCxnSpPr>
            <p:nvPr/>
          </p:nvCxnSpPr>
          <p:spPr>
            <a:xfrm flipH="1" flipV="1">
              <a:off x="6842666" y="2279595"/>
              <a:ext cx="2583" cy="23459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6E3EFCB5-977B-4BA2-94EC-70D1526B615B}"/>
                </a:ext>
              </a:extLst>
            </p:cNvPr>
            <p:cNvCxnSpPr>
              <a:cxnSpLocks/>
            </p:cNvCxnSpPr>
            <p:nvPr/>
          </p:nvCxnSpPr>
          <p:spPr>
            <a:xfrm flipH="1" flipV="1">
              <a:off x="6842666" y="2700848"/>
              <a:ext cx="2583" cy="23459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396" name="矩形 395">
              <a:extLst>
                <a:ext uri="{FF2B5EF4-FFF2-40B4-BE49-F238E27FC236}">
                  <a16:creationId xmlns:a16="http://schemas.microsoft.com/office/drawing/2014/main" id="{9E2710E6-A924-4D96-A562-F27E2FD12ACD}"/>
                </a:ext>
              </a:extLst>
            </p:cNvPr>
            <p:cNvSpPr/>
            <p:nvPr/>
          </p:nvSpPr>
          <p:spPr>
            <a:xfrm>
              <a:off x="6333391" y="2109975"/>
              <a:ext cx="507106"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397" name="矩形 396">
              <a:extLst>
                <a:ext uri="{FF2B5EF4-FFF2-40B4-BE49-F238E27FC236}">
                  <a16:creationId xmlns:a16="http://schemas.microsoft.com/office/drawing/2014/main" id="{E1F2A571-D14E-4875-9C38-42755FD49419}"/>
                </a:ext>
              </a:extLst>
            </p:cNvPr>
            <p:cNvSpPr/>
            <p:nvPr/>
          </p:nvSpPr>
          <p:spPr>
            <a:xfrm>
              <a:off x="4421667" y="1688722"/>
              <a:ext cx="851349"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398" name="直接连接符 397">
              <a:extLst>
                <a:ext uri="{FF2B5EF4-FFF2-40B4-BE49-F238E27FC236}">
                  <a16:creationId xmlns:a16="http://schemas.microsoft.com/office/drawing/2014/main" id="{207FA736-F4F7-4FB6-9ABE-E5AD4F6311FE}"/>
                </a:ext>
              </a:extLst>
            </p:cNvPr>
            <p:cNvCxnSpPr>
              <a:cxnSpLocks/>
            </p:cNvCxnSpPr>
            <p:nvPr/>
          </p:nvCxnSpPr>
          <p:spPr>
            <a:xfrm flipV="1">
              <a:off x="5187251" y="1842475"/>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id="{9F5C5403-69CA-4550-85FB-DA98F1D013AA}"/>
                </a:ext>
              </a:extLst>
            </p:cNvPr>
            <p:cNvCxnSpPr>
              <a:cxnSpLocks/>
            </p:cNvCxnSpPr>
            <p:nvPr/>
          </p:nvCxnSpPr>
          <p:spPr>
            <a:xfrm flipH="1" flipV="1">
              <a:off x="4421114" y="1844803"/>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400" name="矩形 399">
              <a:extLst>
                <a:ext uri="{FF2B5EF4-FFF2-40B4-BE49-F238E27FC236}">
                  <a16:creationId xmlns:a16="http://schemas.microsoft.com/office/drawing/2014/main" id="{18E0F6CC-5B4D-43FA-A6A1-DD8F913183D6}"/>
                </a:ext>
              </a:extLst>
            </p:cNvPr>
            <p:cNvSpPr/>
            <p:nvPr/>
          </p:nvSpPr>
          <p:spPr>
            <a:xfrm>
              <a:off x="5607206" y="2947437"/>
              <a:ext cx="339410"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401" name="直接连接符 400">
              <a:extLst>
                <a:ext uri="{FF2B5EF4-FFF2-40B4-BE49-F238E27FC236}">
                  <a16:creationId xmlns:a16="http://schemas.microsoft.com/office/drawing/2014/main" id="{97F8695A-3E3B-47E7-B5DF-E9EEBC8BBE8F}"/>
                </a:ext>
              </a:extLst>
            </p:cNvPr>
            <p:cNvCxnSpPr>
              <a:cxnSpLocks/>
            </p:cNvCxnSpPr>
            <p:nvPr/>
          </p:nvCxnSpPr>
          <p:spPr>
            <a:xfrm flipV="1">
              <a:off x="5944792" y="2681286"/>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402" name="直接连接符 401">
              <a:extLst>
                <a:ext uri="{FF2B5EF4-FFF2-40B4-BE49-F238E27FC236}">
                  <a16:creationId xmlns:a16="http://schemas.microsoft.com/office/drawing/2014/main" id="{79D8EA07-91AF-40A9-9529-E45410197E47}"/>
                </a:ext>
              </a:extLst>
            </p:cNvPr>
            <p:cNvCxnSpPr>
              <a:cxnSpLocks/>
            </p:cNvCxnSpPr>
            <p:nvPr/>
          </p:nvCxnSpPr>
          <p:spPr>
            <a:xfrm flipH="1" flipV="1">
              <a:off x="5521442" y="2681286"/>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403" name="矩形 402">
              <a:extLst>
                <a:ext uri="{FF2B5EF4-FFF2-40B4-BE49-F238E27FC236}">
                  <a16:creationId xmlns:a16="http://schemas.microsoft.com/office/drawing/2014/main" id="{E82D759E-CA68-432E-91C7-831515BA2AA3}"/>
                </a:ext>
              </a:extLst>
            </p:cNvPr>
            <p:cNvSpPr/>
            <p:nvPr/>
          </p:nvSpPr>
          <p:spPr>
            <a:xfrm>
              <a:off x="5431445" y="2109975"/>
              <a:ext cx="680696"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04" name="矩形 403">
              <a:extLst>
                <a:ext uri="{FF2B5EF4-FFF2-40B4-BE49-F238E27FC236}">
                  <a16:creationId xmlns:a16="http://schemas.microsoft.com/office/drawing/2014/main" id="{FC212E19-04C1-41D2-9F92-9C4053BE6891}"/>
                </a:ext>
              </a:extLst>
            </p:cNvPr>
            <p:cNvSpPr/>
            <p:nvPr/>
          </p:nvSpPr>
          <p:spPr>
            <a:xfrm>
              <a:off x="5520030" y="2526183"/>
              <a:ext cx="508279"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405" name="直接连接符 404">
              <a:extLst>
                <a:ext uri="{FF2B5EF4-FFF2-40B4-BE49-F238E27FC236}">
                  <a16:creationId xmlns:a16="http://schemas.microsoft.com/office/drawing/2014/main" id="{9833C56C-9A6C-488D-AA05-38061A60F657}"/>
                </a:ext>
              </a:extLst>
            </p:cNvPr>
            <p:cNvCxnSpPr>
              <a:cxnSpLocks/>
            </p:cNvCxnSpPr>
            <p:nvPr/>
          </p:nvCxnSpPr>
          <p:spPr>
            <a:xfrm flipH="1" flipV="1">
              <a:off x="5433155" y="226566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406" name="直接连接符 405">
              <a:extLst>
                <a:ext uri="{FF2B5EF4-FFF2-40B4-BE49-F238E27FC236}">
                  <a16:creationId xmlns:a16="http://schemas.microsoft.com/office/drawing/2014/main" id="{2F3F43E9-775E-44EB-89DE-1A0B242F6E89}"/>
                </a:ext>
              </a:extLst>
            </p:cNvPr>
            <p:cNvCxnSpPr>
              <a:cxnSpLocks/>
            </p:cNvCxnSpPr>
            <p:nvPr/>
          </p:nvCxnSpPr>
          <p:spPr>
            <a:xfrm flipV="1">
              <a:off x="6023552" y="226566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407" name="矩形 406">
              <a:extLst>
                <a:ext uri="{FF2B5EF4-FFF2-40B4-BE49-F238E27FC236}">
                  <a16:creationId xmlns:a16="http://schemas.microsoft.com/office/drawing/2014/main" id="{89479441-38BD-470F-A574-E63E784AA950}"/>
                </a:ext>
              </a:extLst>
            </p:cNvPr>
            <p:cNvSpPr/>
            <p:nvPr/>
          </p:nvSpPr>
          <p:spPr>
            <a:xfrm>
              <a:off x="5342709" y="1688722"/>
              <a:ext cx="851349"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408" name="直接连接符 407">
              <a:extLst>
                <a:ext uri="{FF2B5EF4-FFF2-40B4-BE49-F238E27FC236}">
                  <a16:creationId xmlns:a16="http://schemas.microsoft.com/office/drawing/2014/main" id="{A0AEEE61-F70B-4C83-B39B-305512594082}"/>
                </a:ext>
              </a:extLst>
            </p:cNvPr>
            <p:cNvCxnSpPr>
              <a:cxnSpLocks/>
            </p:cNvCxnSpPr>
            <p:nvPr/>
          </p:nvCxnSpPr>
          <p:spPr>
            <a:xfrm flipV="1">
              <a:off x="6108294" y="1842475"/>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id="{95DEC302-E3EE-4BEA-BC3D-859274CE5FC5}"/>
                </a:ext>
              </a:extLst>
            </p:cNvPr>
            <p:cNvCxnSpPr>
              <a:cxnSpLocks/>
            </p:cNvCxnSpPr>
            <p:nvPr/>
          </p:nvCxnSpPr>
          <p:spPr>
            <a:xfrm flipH="1" flipV="1">
              <a:off x="5342157" y="1844803"/>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ADD4FD19-4262-4DF5-92BC-5AA49585C971}"/>
                </a:ext>
              </a:extLst>
            </p:cNvPr>
            <p:cNvCxnSpPr>
              <a:cxnSpLocks/>
            </p:cNvCxnSpPr>
            <p:nvPr/>
          </p:nvCxnSpPr>
          <p:spPr>
            <a:xfrm flipV="1">
              <a:off x="4264514" y="183687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411" name="矩形 410">
              <a:extLst>
                <a:ext uri="{FF2B5EF4-FFF2-40B4-BE49-F238E27FC236}">
                  <a16:creationId xmlns:a16="http://schemas.microsoft.com/office/drawing/2014/main" id="{5E024220-C7ED-4491-8D17-E9E6430F2A70}"/>
                </a:ext>
              </a:extLst>
            </p:cNvPr>
            <p:cNvSpPr/>
            <p:nvPr/>
          </p:nvSpPr>
          <p:spPr>
            <a:xfrm>
              <a:off x="3750494" y="1683424"/>
              <a:ext cx="599785"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412" name="直接连接符 411">
              <a:extLst>
                <a:ext uri="{FF2B5EF4-FFF2-40B4-BE49-F238E27FC236}">
                  <a16:creationId xmlns:a16="http://schemas.microsoft.com/office/drawing/2014/main" id="{A80FB55B-2D66-423C-BD33-FCA742FB8946}"/>
                </a:ext>
              </a:extLst>
            </p:cNvPr>
            <p:cNvCxnSpPr>
              <a:cxnSpLocks/>
            </p:cNvCxnSpPr>
            <p:nvPr/>
          </p:nvCxnSpPr>
          <p:spPr>
            <a:xfrm flipH="1" flipV="1">
              <a:off x="3747962" y="1856017"/>
              <a:ext cx="2583" cy="23459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4A56798E-0D1F-466C-8579-0D78A16C4CAA}"/>
                </a:ext>
              </a:extLst>
            </p:cNvPr>
            <p:cNvCxnSpPr>
              <a:cxnSpLocks/>
            </p:cNvCxnSpPr>
            <p:nvPr/>
          </p:nvCxnSpPr>
          <p:spPr>
            <a:xfrm flipH="1" flipV="1">
              <a:off x="6251475" y="1836874"/>
              <a:ext cx="85764" cy="26615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414" name="矩形 413">
              <a:extLst>
                <a:ext uri="{FF2B5EF4-FFF2-40B4-BE49-F238E27FC236}">
                  <a16:creationId xmlns:a16="http://schemas.microsoft.com/office/drawing/2014/main" id="{D62029C7-79BA-4722-B76F-994EC89622E5}"/>
                </a:ext>
              </a:extLst>
            </p:cNvPr>
            <p:cNvSpPr/>
            <p:nvPr/>
          </p:nvSpPr>
          <p:spPr>
            <a:xfrm>
              <a:off x="6251475" y="1689422"/>
              <a:ext cx="589022" cy="162670"/>
            </a:xfrm>
            <a:prstGeom prst="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415" name="直接连接符 414">
              <a:extLst>
                <a:ext uri="{FF2B5EF4-FFF2-40B4-BE49-F238E27FC236}">
                  <a16:creationId xmlns:a16="http://schemas.microsoft.com/office/drawing/2014/main" id="{A252F6A6-9855-4BF8-9461-5C7CDFE1501C}"/>
                </a:ext>
              </a:extLst>
            </p:cNvPr>
            <p:cNvCxnSpPr>
              <a:cxnSpLocks/>
            </p:cNvCxnSpPr>
            <p:nvPr/>
          </p:nvCxnSpPr>
          <p:spPr>
            <a:xfrm flipH="1" flipV="1">
              <a:off x="6835939" y="1862547"/>
              <a:ext cx="2583" cy="234591"/>
            </a:xfrm>
            <a:prstGeom prst="line">
              <a:avLst/>
            </a:prstGeom>
            <a:ln w="12700">
              <a:solidFill>
                <a:schemeClr val="tx1"/>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416" name="直接箭头连接符 415">
              <a:extLst>
                <a:ext uri="{FF2B5EF4-FFF2-40B4-BE49-F238E27FC236}">
                  <a16:creationId xmlns:a16="http://schemas.microsoft.com/office/drawing/2014/main" id="{08FACF99-F8E2-460C-95DF-A94FFC6B3D36}"/>
                </a:ext>
              </a:extLst>
            </p:cNvPr>
            <p:cNvCxnSpPr>
              <a:cxnSpLocks/>
              <a:stCxn id="411" idx="2"/>
              <a:endCxn id="384" idx="0"/>
            </p:cNvCxnSpPr>
            <p:nvPr/>
          </p:nvCxnSpPr>
          <p:spPr>
            <a:xfrm flipH="1">
              <a:off x="4004048" y="1846094"/>
              <a:ext cx="46338" cy="263881"/>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17" name="直接箭头连接符 416">
              <a:extLst>
                <a:ext uri="{FF2B5EF4-FFF2-40B4-BE49-F238E27FC236}">
                  <a16:creationId xmlns:a16="http://schemas.microsoft.com/office/drawing/2014/main" id="{71F9BD9E-A73A-4D03-AD9E-44B899FB216C}"/>
                </a:ext>
              </a:extLst>
            </p:cNvPr>
            <p:cNvCxnSpPr>
              <a:cxnSpLocks/>
              <a:stCxn id="384" idx="2"/>
              <a:endCxn id="388" idx="0"/>
            </p:cNvCxnSpPr>
            <p:nvPr/>
          </p:nvCxnSpPr>
          <p:spPr>
            <a:xfrm flipH="1">
              <a:off x="3960650" y="2272645"/>
              <a:ext cx="43398" cy="253538"/>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18" name="直接箭头连接符 417">
              <a:extLst>
                <a:ext uri="{FF2B5EF4-FFF2-40B4-BE49-F238E27FC236}">
                  <a16:creationId xmlns:a16="http://schemas.microsoft.com/office/drawing/2014/main" id="{9D0B47DE-94E3-4A51-89E7-CE86082487F1}"/>
                </a:ext>
              </a:extLst>
            </p:cNvPr>
            <p:cNvCxnSpPr>
              <a:cxnSpLocks/>
              <a:stCxn id="388" idx="2"/>
              <a:endCxn id="383" idx="0"/>
            </p:cNvCxnSpPr>
            <p:nvPr/>
          </p:nvCxnSpPr>
          <p:spPr>
            <a:xfrm flipH="1">
              <a:off x="3920199" y="2688853"/>
              <a:ext cx="40451" cy="2585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19" name="直接箭头连接符 418">
              <a:extLst>
                <a:ext uri="{FF2B5EF4-FFF2-40B4-BE49-F238E27FC236}">
                  <a16:creationId xmlns:a16="http://schemas.microsoft.com/office/drawing/2014/main" id="{8D7D648E-F469-4DC9-A8D9-7E71F356F1CD}"/>
                </a:ext>
              </a:extLst>
            </p:cNvPr>
            <p:cNvCxnSpPr>
              <a:cxnSpLocks/>
              <a:stCxn id="397" idx="2"/>
              <a:endCxn id="379" idx="0"/>
            </p:cNvCxnSpPr>
            <p:nvPr/>
          </p:nvCxnSpPr>
          <p:spPr>
            <a:xfrm>
              <a:off x="4847341" y="1851392"/>
              <a:ext cx="3411" cy="2585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0" name="直接箭头连接符 419">
              <a:extLst>
                <a:ext uri="{FF2B5EF4-FFF2-40B4-BE49-F238E27FC236}">
                  <a16:creationId xmlns:a16="http://schemas.microsoft.com/office/drawing/2014/main" id="{636DECD9-B58A-4D9D-B1C3-5BE792EB0CCC}"/>
                </a:ext>
              </a:extLst>
            </p:cNvPr>
            <p:cNvCxnSpPr>
              <a:cxnSpLocks/>
              <a:stCxn id="379" idx="2"/>
              <a:endCxn id="380" idx="0"/>
            </p:cNvCxnSpPr>
            <p:nvPr/>
          </p:nvCxnSpPr>
          <p:spPr>
            <a:xfrm>
              <a:off x="4850752" y="2272645"/>
              <a:ext cx="2375" cy="253538"/>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1" name="直接箭头连接符 420">
              <a:extLst>
                <a:ext uri="{FF2B5EF4-FFF2-40B4-BE49-F238E27FC236}">
                  <a16:creationId xmlns:a16="http://schemas.microsoft.com/office/drawing/2014/main" id="{F45664F3-250D-4CC7-9DE6-107C2902F1CF}"/>
                </a:ext>
              </a:extLst>
            </p:cNvPr>
            <p:cNvCxnSpPr>
              <a:cxnSpLocks/>
              <a:stCxn id="380" idx="2"/>
              <a:endCxn id="376" idx="0"/>
            </p:cNvCxnSpPr>
            <p:nvPr/>
          </p:nvCxnSpPr>
          <p:spPr>
            <a:xfrm>
              <a:off x="4853128" y="2688853"/>
              <a:ext cx="2741" cy="2585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2" name="直接箭头连接符 421">
              <a:extLst>
                <a:ext uri="{FF2B5EF4-FFF2-40B4-BE49-F238E27FC236}">
                  <a16:creationId xmlns:a16="http://schemas.microsoft.com/office/drawing/2014/main" id="{16EB5BF1-E870-4AD5-8C14-5856B149FD8B}"/>
                </a:ext>
              </a:extLst>
            </p:cNvPr>
            <p:cNvCxnSpPr>
              <a:cxnSpLocks/>
              <a:stCxn id="404" idx="2"/>
              <a:endCxn id="400" idx="0"/>
            </p:cNvCxnSpPr>
            <p:nvPr/>
          </p:nvCxnSpPr>
          <p:spPr>
            <a:xfrm>
              <a:off x="5774170" y="2688853"/>
              <a:ext cx="2741" cy="2585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3" name="直接箭头连接符 422">
              <a:extLst>
                <a:ext uri="{FF2B5EF4-FFF2-40B4-BE49-F238E27FC236}">
                  <a16:creationId xmlns:a16="http://schemas.microsoft.com/office/drawing/2014/main" id="{B040238D-A0C6-42A4-B584-ACC249D41312}"/>
                </a:ext>
              </a:extLst>
            </p:cNvPr>
            <p:cNvCxnSpPr>
              <a:cxnSpLocks/>
              <a:stCxn id="403" idx="2"/>
              <a:endCxn id="404" idx="0"/>
            </p:cNvCxnSpPr>
            <p:nvPr/>
          </p:nvCxnSpPr>
          <p:spPr>
            <a:xfrm>
              <a:off x="5771794" y="2272645"/>
              <a:ext cx="2375" cy="253538"/>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4" name="直接箭头连接符 423">
              <a:extLst>
                <a:ext uri="{FF2B5EF4-FFF2-40B4-BE49-F238E27FC236}">
                  <a16:creationId xmlns:a16="http://schemas.microsoft.com/office/drawing/2014/main" id="{AE97BB8F-81EF-4FFB-AD16-04A1AB53ACC4}"/>
                </a:ext>
              </a:extLst>
            </p:cNvPr>
            <p:cNvCxnSpPr>
              <a:cxnSpLocks/>
              <a:stCxn id="407" idx="2"/>
              <a:endCxn id="403" idx="0"/>
            </p:cNvCxnSpPr>
            <p:nvPr/>
          </p:nvCxnSpPr>
          <p:spPr>
            <a:xfrm>
              <a:off x="5768383" y="1851392"/>
              <a:ext cx="3411" cy="2585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5" name="直接箭头连接符 424">
              <a:extLst>
                <a:ext uri="{FF2B5EF4-FFF2-40B4-BE49-F238E27FC236}">
                  <a16:creationId xmlns:a16="http://schemas.microsoft.com/office/drawing/2014/main" id="{FCF2D7F4-58F2-47C5-8DA8-D3EB2E0AEA84}"/>
                </a:ext>
              </a:extLst>
            </p:cNvPr>
            <p:cNvCxnSpPr>
              <a:cxnSpLocks/>
              <a:stCxn id="414" idx="2"/>
              <a:endCxn id="396" idx="0"/>
            </p:cNvCxnSpPr>
            <p:nvPr/>
          </p:nvCxnSpPr>
          <p:spPr>
            <a:xfrm>
              <a:off x="6545986" y="1852092"/>
              <a:ext cx="40958" cy="2578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6" name="直接箭头连接符 425">
              <a:extLst>
                <a:ext uri="{FF2B5EF4-FFF2-40B4-BE49-F238E27FC236}">
                  <a16:creationId xmlns:a16="http://schemas.microsoft.com/office/drawing/2014/main" id="{288D59A8-4EBD-4457-8B48-EA9559331FE1}"/>
                </a:ext>
              </a:extLst>
            </p:cNvPr>
            <p:cNvCxnSpPr>
              <a:cxnSpLocks/>
              <a:stCxn id="396" idx="2"/>
              <a:endCxn id="389" idx="0"/>
            </p:cNvCxnSpPr>
            <p:nvPr/>
          </p:nvCxnSpPr>
          <p:spPr>
            <a:xfrm>
              <a:off x="6586944" y="2272645"/>
              <a:ext cx="42380" cy="253538"/>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27" name="直接箭头连接符 426">
              <a:extLst>
                <a:ext uri="{FF2B5EF4-FFF2-40B4-BE49-F238E27FC236}">
                  <a16:creationId xmlns:a16="http://schemas.microsoft.com/office/drawing/2014/main" id="{C8E5EC0C-BA89-4671-83C2-CB615BDD9B84}"/>
                </a:ext>
              </a:extLst>
            </p:cNvPr>
            <p:cNvCxnSpPr>
              <a:cxnSpLocks/>
              <a:stCxn id="389" idx="2"/>
              <a:endCxn id="385" idx="0"/>
            </p:cNvCxnSpPr>
            <p:nvPr/>
          </p:nvCxnSpPr>
          <p:spPr>
            <a:xfrm>
              <a:off x="6629324" y="2688853"/>
              <a:ext cx="47433" cy="258583"/>
            </a:xfrm>
            <a:prstGeom prst="straightConnector1">
              <a:avLst/>
            </a:prstGeom>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grpSp>
        <p:nvGrpSpPr>
          <p:cNvPr id="431" name="组合 430">
            <a:extLst>
              <a:ext uri="{FF2B5EF4-FFF2-40B4-BE49-F238E27FC236}">
                <a16:creationId xmlns:a16="http://schemas.microsoft.com/office/drawing/2014/main" id="{83C84BB1-A6BC-476E-A513-C776BC0D22DD}"/>
              </a:ext>
            </a:extLst>
          </p:cNvPr>
          <p:cNvGrpSpPr/>
          <p:nvPr/>
        </p:nvGrpSpPr>
        <p:grpSpPr>
          <a:xfrm>
            <a:off x="7764536" y="1960423"/>
            <a:ext cx="2091624" cy="1421384"/>
            <a:chOff x="289761" y="2478405"/>
            <a:chExt cx="1579617" cy="1073445"/>
          </a:xfrm>
          <a:solidFill>
            <a:schemeClr val="accent6">
              <a:lumMod val="60000"/>
              <a:lumOff val="40000"/>
            </a:schemeClr>
          </a:solidFill>
        </p:grpSpPr>
        <p:sp>
          <p:nvSpPr>
            <p:cNvPr id="432" name="矩形 431">
              <a:extLst>
                <a:ext uri="{FF2B5EF4-FFF2-40B4-BE49-F238E27FC236}">
                  <a16:creationId xmlns:a16="http://schemas.microsoft.com/office/drawing/2014/main" id="{95CFE212-FC6C-4CB7-A7EA-D3C363C07D66}"/>
                </a:ext>
              </a:extLst>
            </p:cNvPr>
            <p:cNvSpPr/>
            <p:nvPr/>
          </p:nvSpPr>
          <p:spPr>
            <a:xfrm>
              <a:off x="294213" y="3429000"/>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3" name="矩形 432">
              <a:extLst>
                <a:ext uri="{FF2B5EF4-FFF2-40B4-BE49-F238E27FC236}">
                  <a16:creationId xmlns:a16="http://schemas.microsoft.com/office/drawing/2014/main" id="{93AF377A-27AE-43B0-A032-CE57547819F8}"/>
                </a:ext>
              </a:extLst>
            </p:cNvPr>
            <p:cNvSpPr/>
            <p:nvPr/>
          </p:nvSpPr>
          <p:spPr>
            <a:xfrm>
              <a:off x="732822" y="3429000"/>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4" name="矩形 433">
              <a:extLst>
                <a:ext uri="{FF2B5EF4-FFF2-40B4-BE49-F238E27FC236}">
                  <a16:creationId xmlns:a16="http://schemas.microsoft.com/office/drawing/2014/main" id="{FB53C591-A5EA-4DC4-B044-5379D5C2C4CE}"/>
                </a:ext>
              </a:extLst>
            </p:cNvPr>
            <p:cNvSpPr/>
            <p:nvPr/>
          </p:nvSpPr>
          <p:spPr>
            <a:xfrm>
              <a:off x="1171431" y="3429000"/>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5" name="矩形 434">
              <a:extLst>
                <a:ext uri="{FF2B5EF4-FFF2-40B4-BE49-F238E27FC236}">
                  <a16:creationId xmlns:a16="http://schemas.microsoft.com/office/drawing/2014/main" id="{9E9A69AB-47DA-4D3C-AF8B-5B5A50CDECBA}"/>
                </a:ext>
              </a:extLst>
            </p:cNvPr>
            <p:cNvSpPr/>
            <p:nvPr/>
          </p:nvSpPr>
          <p:spPr>
            <a:xfrm>
              <a:off x="1610039" y="3429000"/>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6" name="矩形 435">
              <a:extLst>
                <a:ext uri="{FF2B5EF4-FFF2-40B4-BE49-F238E27FC236}">
                  <a16:creationId xmlns:a16="http://schemas.microsoft.com/office/drawing/2014/main" id="{178324E8-EB91-4FF4-AF1F-FE60C365916A}"/>
                </a:ext>
              </a:extLst>
            </p:cNvPr>
            <p:cNvSpPr/>
            <p:nvPr/>
          </p:nvSpPr>
          <p:spPr>
            <a:xfrm>
              <a:off x="289761" y="3110865"/>
              <a:ext cx="19155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7" name="矩形 436">
              <a:extLst>
                <a:ext uri="{FF2B5EF4-FFF2-40B4-BE49-F238E27FC236}">
                  <a16:creationId xmlns:a16="http://schemas.microsoft.com/office/drawing/2014/main" id="{A6A295E5-C6E2-4667-B5CC-662F3D61E38A}"/>
                </a:ext>
              </a:extLst>
            </p:cNvPr>
            <p:cNvSpPr/>
            <p:nvPr/>
          </p:nvSpPr>
          <p:spPr>
            <a:xfrm>
              <a:off x="496335"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8" name="矩形 437">
              <a:extLst>
                <a:ext uri="{FF2B5EF4-FFF2-40B4-BE49-F238E27FC236}">
                  <a16:creationId xmlns:a16="http://schemas.microsoft.com/office/drawing/2014/main" id="{2B39D65B-DBC7-4698-818A-82A93053C159}"/>
                </a:ext>
              </a:extLst>
            </p:cNvPr>
            <p:cNvSpPr/>
            <p:nvPr/>
          </p:nvSpPr>
          <p:spPr>
            <a:xfrm>
              <a:off x="791916" y="3110865"/>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39" name="矩形 438">
              <a:extLst>
                <a:ext uri="{FF2B5EF4-FFF2-40B4-BE49-F238E27FC236}">
                  <a16:creationId xmlns:a16="http://schemas.microsoft.com/office/drawing/2014/main" id="{3F2BA75C-6D81-4765-8691-616FABEF3100}"/>
                </a:ext>
              </a:extLst>
            </p:cNvPr>
            <p:cNvSpPr/>
            <p:nvPr/>
          </p:nvSpPr>
          <p:spPr>
            <a:xfrm>
              <a:off x="1011147" y="3110865"/>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0" name="矩形 439">
              <a:extLst>
                <a:ext uri="{FF2B5EF4-FFF2-40B4-BE49-F238E27FC236}">
                  <a16:creationId xmlns:a16="http://schemas.microsoft.com/office/drawing/2014/main" id="{B367886E-8E72-4A7F-A8BC-E4169D2B7485}"/>
                </a:ext>
              </a:extLst>
            </p:cNvPr>
            <p:cNvSpPr/>
            <p:nvPr/>
          </p:nvSpPr>
          <p:spPr>
            <a:xfrm>
              <a:off x="1230378" y="3110865"/>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1" name="矩形 440">
              <a:extLst>
                <a:ext uri="{FF2B5EF4-FFF2-40B4-BE49-F238E27FC236}">
                  <a16:creationId xmlns:a16="http://schemas.microsoft.com/office/drawing/2014/main" id="{1C1488FF-5F12-42FE-AB62-342CBFF6EA85}"/>
                </a:ext>
              </a:extLst>
            </p:cNvPr>
            <p:cNvSpPr/>
            <p:nvPr/>
          </p:nvSpPr>
          <p:spPr>
            <a:xfrm>
              <a:off x="1449609" y="3110865"/>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2" name="矩形 441">
              <a:extLst>
                <a:ext uri="{FF2B5EF4-FFF2-40B4-BE49-F238E27FC236}">
                  <a16:creationId xmlns:a16="http://schemas.microsoft.com/office/drawing/2014/main" id="{AC358C1B-05F5-4455-8677-F9979765EA24}"/>
                </a:ext>
              </a:extLst>
            </p:cNvPr>
            <p:cNvSpPr/>
            <p:nvPr/>
          </p:nvSpPr>
          <p:spPr>
            <a:xfrm>
              <a:off x="1668840" y="3110865"/>
              <a:ext cx="197525"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3" name="矩形 442">
              <a:extLst>
                <a:ext uri="{FF2B5EF4-FFF2-40B4-BE49-F238E27FC236}">
                  <a16:creationId xmlns:a16="http://schemas.microsoft.com/office/drawing/2014/main" id="{F94128E0-D961-45D8-A857-8DA8A877CC2D}"/>
                </a:ext>
              </a:extLst>
            </p:cNvPr>
            <p:cNvSpPr/>
            <p:nvPr/>
          </p:nvSpPr>
          <p:spPr>
            <a:xfrm>
              <a:off x="702909"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4" name="矩形 443">
              <a:extLst>
                <a:ext uri="{FF2B5EF4-FFF2-40B4-BE49-F238E27FC236}">
                  <a16:creationId xmlns:a16="http://schemas.microsoft.com/office/drawing/2014/main" id="{4D81695C-395C-4EC0-A512-C03620F7E194}"/>
                </a:ext>
              </a:extLst>
            </p:cNvPr>
            <p:cNvSpPr/>
            <p:nvPr/>
          </p:nvSpPr>
          <p:spPr>
            <a:xfrm>
              <a:off x="909483"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5" name="矩形 444">
              <a:extLst>
                <a:ext uri="{FF2B5EF4-FFF2-40B4-BE49-F238E27FC236}">
                  <a16:creationId xmlns:a16="http://schemas.microsoft.com/office/drawing/2014/main" id="{D4FD0531-FBE6-41D6-BAD1-025D8C1F4C27}"/>
                </a:ext>
              </a:extLst>
            </p:cNvPr>
            <p:cNvSpPr/>
            <p:nvPr/>
          </p:nvSpPr>
          <p:spPr>
            <a:xfrm>
              <a:off x="1116057"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6" name="矩形 445">
              <a:extLst>
                <a:ext uri="{FF2B5EF4-FFF2-40B4-BE49-F238E27FC236}">
                  <a16:creationId xmlns:a16="http://schemas.microsoft.com/office/drawing/2014/main" id="{61062AF4-9307-43C3-B13C-D1CAC069B401}"/>
                </a:ext>
              </a:extLst>
            </p:cNvPr>
            <p:cNvSpPr/>
            <p:nvPr/>
          </p:nvSpPr>
          <p:spPr>
            <a:xfrm>
              <a:off x="1322631"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7" name="矩形 446">
              <a:extLst>
                <a:ext uri="{FF2B5EF4-FFF2-40B4-BE49-F238E27FC236}">
                  <a16:creationId xmlns:a16="http://schemas.microsoft.com/office/drawing/2014/main" id="{25EEBA5D-464D-412E-A3B4-81D86AC1296E}"/>
                </a:ext>
              </a:extLst>
            </p:cNvPr>
            <p:cNvSpPr/>
            <p:nvPr/>
          </p:nvSpPr>
          <p:spPr>
            <a:xfrm>
              <a:off x="1529205"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8" name="矩形 447">
              <a:extLst>
                <a:ext uri="{FF2B5EF4-FFF2-40B4-BE49-F238E27FC236}">
                  <a16:creationId xmlns:a16="http://schemas.microsoft.com/office/drawing/2014/main" id="{B166A977-6A0D-4974-AB72-EB1226EFA3A5}"/>
                </a:ext>
              </a:extLst>
            </p:cNvPr>
            <p:cNvSpPr/>
            <p:nvPr/>
          </p:nvSpPr>
          <p:spPr>
            <a:xfrm>
              <a:off x="426002"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49" name="矩形 448">
              <a:extLst>
                <a:ext uri="{FF2B5EF4-FFF2-40B4-BE49-F238E27FC236}">
                  <a16:creationId xmlns:a16="http://schemas.microsoft.com/office/drawing/2014/main" id="{68F4ED9B-C805-4623-8087-C0285D00F6D6}"/>
                </a:ext>
              </a:extLst>
            </p:cNvPr>
            <p:cNvSpPr/>
            <p:nvPr/>
          </p:nvSpPr>
          <p:spPr>
            <a:xfrm>
              <a:off x="622287"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0" name="矩形 449">
              <a:extLst>
                <a:ext uri="{FF2B5EF4-FFF2-40B4-BE49-F238E27FC236}">
                  <a16:creationId xmlns:a16="http://schemas.microsoft.com/office/drawing/2014/main" id="{D08B55B4-16BE-4F92-8977-94C6B6CEC135}"/>
                </a:ext>
              </a:extLst>
            </p:cNvPr>
            <p:cNvSpPr/>
            <p:nvPr/>
          </p:nvSpPr>
          <p:spPr>
            <a:xfrm>
              <a:off x="818572"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1" name="矩形 450">
              <a:extLst>
                <a:ext uri="{FF2B5EF4-FFF2-40B4-BE49-F238E27FC236}">
                  <a16:creationId xmlns:a16="http://schemas.microsoft.com/office/drawing/2014/main" id="{446E2A4D-285B-4DF0-883C-20DA67CAD473}"/>
                </a:ext>
              </a:extLst>
            </p:cNvPr>
            <p:cNvSpPr/>
            <p:nvPr/>
          </p:nvSpPr>
          <p:spPr>
            <a:xfrm>
              <a:off x="1014857"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2" name="矩形 451">
              <a:extLst>
                <a:ext uri="{FF2B5EF4-FFF2-40B4-BE49-F238E27FC236}">
                  <a16:creationId xmlns:a16="http://schemas.microsoft.com/office/drawing/2014/main" id="{C5C4A8E0-B2CE-410B-A984-F285C54C3314}"/>
                </a:ext>
              </a:extLst>
            </p:cNvPr>
            <p:cNvSpPr/>
            <p:nvPr/>
          </p:nvSpPr>
          <p:spPr>
            <a:xfrm>
              <a:off x="1211142"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3" name="矩形 452">
              <a:extLst>
                <a:ext uri="{FF2B5EF4-FFF2-40B4-BE49-F238E27FC236}">
                  <a16:creationId xmlns:a16="http://schemas.microsoft.com/office/drawing/2014/main" id="{8E1E6799-EA28-41D0-AC69-C9DFFCC2FF7E}"/>
                </a:ext>
              </a:extLst>
            </p:cNvPr>
            <p:cNvSpPr/>
            <p:nvPr/>
          </p:nvSpPr>
          <p:spPr>
            <a:xfrm>
              <a:off x="1407427"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4" name="矩形 453">
              <a:extLst>
                <a:ext uri="{FF2B5EF4-FFF2-40B4-BE49-F238E27FC236}">
                  <a16:creationId xmlns:a16="http://schemas.microsoft.com/office/drawing/2014/main" id="{B6F85151-D4B0-4CE0-9162-570E307C3CC5}"/>
                </a:ext>
              </a:extLst>
            </p:cNvPr>
            <p:cNvSpPr/>
            <p:nvPr/>
          </p:nvSpPr>
          <p:spPr>
            <a:xfrm>
              <a:off x="296334" y="2478405"/>
              <a:ext cx="61821"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5" name="矩形 454">
              <a:extLst>
                <a:ext uri="{FF2B5EF4-FFF2-40B4-BE49-F238E27FC236}">
                  <a16:creationId xmlns:a16="http://schemas.microsoft.com/office/drawing/2014/main" id="{AA074B34-3596-4413-AF9A-54883F1225BA}"/>
                </a:ext>
              </a:extLst>
            </p:cNvPr>
            <p:cNvSpPr/>
            <p:nvPr/>
          </p:nvSpPr>
          <p:spPr>
            <a:xfrm>
              <a:off x="1603712" y="2478405"/>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6" name="矩形 455">
              <a:extLst>
                <a:ext uri="{FF2B5EF4-FFF2-40B4-BE49-F238E27FC236}">
                  <a16:creationId xmlns:a16="http://schemas.microsoft.com/office/drawing/2014/main" id="{B3D14A29-18B9-40AF-9086-CA264E420CC8}"/>
                </a:ext>
              </a:extLst>
            </p:cNvPr>
            <p:cNvSpPr/>
            <p:nvPr/>
          </p:nvSpPr>
          <p:spPr>
            <a:xfrm>
              <a:off x="1799995" y="2478405"/>
              <a:ext cx="6938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7" name="矩形 456">
              <a:extLst>
                <a:ext uri="{FF2B5EF4-FFF2-40B4-BE49-F238E27FC236}">
                  <a16:creationId xmlns:a16="http://schemas.microsoft.com/office/drawing/2014/main" id="{7AAF1072-8D63-45F0-827E-46E40290BB6F}"/>
                </a:ext>
              </a:extLst>
            </p:cNvPr>
            <p:cNvSpPr/>
            <p:nvPr/>
          </p:nvSpPr>
          <p:spPr>
            <a:xfrm>
              <a:off x="572685" y="3110865"/>
              <a:ext cx="127863"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8" name="矩形 457">
              <a:extLst>
                <a:ext uri="{FF2B5EF4-FFF2-40B4-BE49-F238E27FC236}">
                  <a16:creationId xmlns:a16="http://schemas.microsoft.com/office/drawing/2014/main" id="{B530E139-D0F3-45B3-9006-73F726264432}"/>
                </a:ext>
              </a:extLst>
            </p:cNvPr>
            <p:cNvSpPr/>
            <p:nvPr/>
          </p:nvSpPr>
          <p:spPr>
            <a:xfrm>
              <a:off x="1735776"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459" name="矩形 458">
              <a:extLst>
                <a:ext uri="{FF2B5EF4-FFF2-40B4-BE49-F238E27FC236}">
                  <a16:creationId xmlns:a16="http://schemas.microsoft.com/office/drawing/2014/main" id="{4B9FEBC6-ED23-4863-A66B-A3B0882CD640}"/>
                </a:ext>
              </a:extLst>
            </p:cNvPr>
            <p:cNvSpPr/>
            <p:nvPr/>
          </p:nvSpPr>
          <p:spPr>
            <a:xfrm>
              <a:off x="289761" y="2796540"/>
              <a:ext cx="128438"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460" name="直接箭头连接符 459">
              <a:extLst>
                <a:ext uri="{FF2B5EF4-FFF2-40B4-BE49-F238E27FC236}">
                  <a16:creationId xmlns:a16="http://schemas.microsoft.com/office/drawing/2014/main" id="{F86721D3-B71F-4A00-B890-AD3F12E6553C}"/>
                </a:ext>
              </a:extLst>
            </p:cNvPr>
            <p:cNvCxnSpPr>
              <a:stCxn id="454" idx="2"/>
              <a:endCxn id="459" idx="0"/>
            </p:cNvCxnSpPr>
            <p:nvPr/>
          </p:nvCxnSpPr>
          <p:spPr>
            <a:xfrm>
              <a:off x="327245" y="2601255"/>
              <a:ext cx="26735"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1" name="直接箭头连接符 460">
              <a:extLst>
                <a:ext uri="{FF2B5EF4-FFF2-40B4-BE49-F238E27FC236}">
                  <a16:creationId xmlns:a16="http://schemas.microsoft.com/office/drawing/2014/main" id="{EC1B1823-59EB-4824-AA49-E3BAF98E4CE6}"/>
                </a:ext>
              </a:extLst>
            </p:cNvPr>
            <p:cNvCxnSpPr>
              <a:cxnSpLocks/>
              <a:stCxn id="448" idx="2"/>
              <a:endCxn id="459" idx="0"/>
            </p:cNvCxnSpPr>
            <p:nvPr/>
          </p:nvCxnSpPr>
          <p:spPr>
            <a:xfrm flipH="1">
              <a:off x="353980" y="2601255"/>
              <a:ext cx="136241"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2" name="直接箭头连接符 461">
              <a:extLst>
                <a:ext uri="{FF2B5EF4-FFF2-40B4-BE49-F238E27FC236}">
                  <a16:creationId xmlns:a16="http://schemas.microsoft.com/office/drawing/2014/main" id="{15A5AF8A-E1D9-48DD-89A4-2621740693FA}"/>
                </a:ext>
              </a:extLst>
            </p:cNvPr>
            <p:cNvCxnSpPr>
              <a:cxnSpLocks/>
              <a:stCxn id="449" idx="2"/>
              <a:endCxn id="437" idx="0"/>
            </p:cNvCxnSpPr>
            <p:nvPr/>
          </p:nvCxnSpPr>
          <p:spPr>
            <a:xfrm flipH="1">
              <a:off x="560554" y="2601255"/>
              <a:ext cx="125952"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3" name="直接箭头连接符 462">
              <a:extLst>
                <a:ext uri="{FF2B5EF4-FFF2-40B4-BE49-F238E27FC236}">
                  <a16:creationId xmlns:a16="http://schemas.microsoft.com/office/drawing/2014/main" id="{849F7F79-06A6-445E-A081-404DEF3B34A9}"/>
                </a:ext>
              </a:extLst>
            </p:cNvPr>
            <p:cNvCxnSpPr>
              <a:cxnSpLocks/>
              <a:stCxn id="448" idx="2"/>
              <a:endCxn id="437" idx="0"/>
            </p:cNvCxnSpPr>
            <p:nvPr/>
          </p:nvCxnSpPr>
          <p:spPr>
            <a:xfrm>
              <a:off x="490221" y="2601255"/>
              <a:ext cx="70333"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4" name="直接箭头连接符 463">
              <a:extLst>
                <a:ext uri="{FF2B5EF4-FFF2-40B4-BE49-F238E27FC236}">
                  <a16:creationId xmlns:a16="http://schemas.microsoft.com/office/drawing/2014/main" id="{3B8F0940-7DE8-483E-A75E-A59FEADCF1A4}"/>
                </a:ext>
              </a:extLst>
            </p:cNvPr>
            <p:cNvCxnSpPr>
              <a:cxnSpLocks/>
              <a:stCxn id="449" idx="2"/>
              <a:endCxn id="443" idx="0"/>
            </p:cNvCxnSpPr>
            <p:nvPr/>
          </p:nvCxnSpPr>
          <p:spPr>
            <a:xfrm>
              <a:off x="686506" y="2601255"/>
              <a:ext cx="80622"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5" name="直接箭头连接符 464">
              <a:extLst>
                <a:ext uri="{FF2B5EF4-FFF2-40B4-BE49-F238E27FC236}">
                  <a16:creationId xmlns:a16="http://schemas.microsoft.com/office/drawing/2014/main" id="{AF3C9B28-830A-4984-ACB8-88D325963A71}"/>
                </a:ext>
              </a:extLst>
            </p:cNvPr>
            <p:cNvCxnSpPr>
              <a:cxnSpLocks/>
              <a:stCxn id="450" idx="2"/>
              <a:endCxn id="443" idx="0"/>
            </p:cNvCxnSpPr>
            <p:nvPr/>
          </p:nvCxnSpPr>
          <p:spPr>
            <a:xfrm flipH="1">
              <a:off x="767128" y="2601255"/>
              <a:ext cx="115663"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6" name="直接箭头连接符 465">
              <a:extLst>
                <a:ext uri="{FF2B5EF4-FFF2-40B4-BE49-F238E27FC236}">
                  <a16:creationId xmlns:a16="http://schemas.microsoft.com/office/drawing/2014/main" id="{EA5A5A0B-9CF7-4563-B48B-E9F26BD3DF5C}"/>
                </a:ext>
              </a:extLst>
            </p:cNvPr>
            <p:cNvCxnSpPr>
              <a:cxnSpLocks/>
              <a:stCxn id="451" idx="2"/>
              <a:endCxn id="444" idx="0"/>
            </p:cNvCxnSpPr>
            <p:nvPr/>
          </p:nvCxnSpPr>
          <p:spPr>
            <a:xfrm flipH="1">
              <a:off x="973702" y="2601255"/>
              <a:ext cx="105374"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7" name="直接箭头连接符 466">
              <a:extLst>
                <a:ext uri="{FF2B5EF4-FFF2-40B4-BE49-F238E27FC236}">
                  <a16:creationId xmlns:a16="http://schemas.microsoft.com/office/drawing/2014/main" id="{C6743ED0-2612-457B-9564-C70E0394B93A}"/>
                </a:ext>
              </a:extLst>
            </p:cNvPr>
            <p:cNvCxnSpPr>
              <a:cxnSpLocks/>
              <a:stCxn id="452" idx="2"/>
              <a:endCxn id="445" idx="0"/>
            </p:cNvCxnSpPr>
            <p:nvPr/>
          </p:nvCxnSpPr>
          <p:spPr>
            <a:xfrm flipH="1">
              <a:off x="1180276" y="2601255"/>
              <a:ext cx="95085"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8" name="直接箭头连接符 467">
              <a:extLst>
                <a:ext uri="{FF2B5EF4-FFF2-40B4-BE49-F238E27FC236}">
                  <a16:creationId xmlns:a16="http://schemas.microsoft.com/office/drawing/2014/main" id="{B2D020F6-B544-4F64-9ED6-C11C29D8204C}"/>
                </a:ext>
              </a:extLst>
            </p:cNvPr>
            <p:cNvCxnSpPr>
              <a:cxnSpLocks/>
              <a:stCxn id="453" idx="2"/>
              <a:endCxn id="446" idx="0"/>
            </p:cNvCxnSpPr>
            <p:nvPr/>
          </p:nvCxnSpPr>
          <p:spPr>
            <a:xfrm flipH="1">
              <a:off x="1386850" y="2601255"/>
              <a:ext cx="84796"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69" name="直接箭头连接符 468">
              <a:extLst>
                <a:ext uri="{FF2B5EF4-FFF2-40B4-BE49-F238E27FC236}">
                  <a16:creationId xmlns:a16="http://schemas.microsoft.com/office/drawing/2014/main" id="{802C85C9-612C-4C30-8D0C-2DEBB0D34DE8}"/>
                </a:ext>
              </a:extLst>
            </p:cNvPr>
            <p:cNvCxnSpPr>
              <a:cxnSpLocks/>
              <a:stCxn id="455" idx="2"/>
              <a:endCxn id="447" idx="0"/>
            </p:cNvCxnSpPr>
            <p:nvPr/>
          </p:nvCxnSpPr>
          <p:spPr>
            <a:xfrm flipH="1">
              <a:off x="1593424" y="2601255"/>
              <a:ext cx="74507"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0" name="直接箭头连接符 469">
              <a:extLst>
                <a:ext uri="{FF2B5EF4-FFF2-40B4-BE49-F238E27FC236}">
                  <a16:creationId xmlns:a16="http://schemas.microsoft.com/office/drawing/2014/main" id="{37DAAB40-28C5-4AD5-A1E0-505BC7FD9EA5}"/>
                </a:ext>
              </a:extLst>
            </p:cNvPr>
            <p:cNvCxnSpPr>
              <a:cxnSpLocks/>
              <a:stCxn id="456" idx="2"/>
              <a:endCxn id="458" idx="0"/>
            </p:cNvCxnSpPr>
            <p:nvPr/>
          </p:nvCxnSpPr>
          <p:spPr>
            <a:xfrm flipH="1">
              <a:off x="1799995" y="2601255"/>
              <a:ext cx="34692"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1" name="直接箭头连接符 470">
              <a:extLst>
                <a:ext uri="{FF2B5EF4-FFF2-40B4-BE49-F238E27FC236}">
                  <a16:creationId xmlns:a16="http://schemas.microsoft.com/office/drawing/2014/main" id="{5B58954C-7646-4E5B-905F-35AA540DE1D1}"/>
                </a:ext>
              </a:extLst>
            </p:cNvPr>
            <p:cNvCxnSpPr>
              <a:cxnSpLocks/>
              <a:stCxn id="450" idx="2"/>
              <a:endCxn id="444" idx="0"/>
            </p:cNvCxnSpPr>
            <p:nvPr/>
          </p:nvCxnSpPr>
          <p:spPr>
            <a:xfrm>
              <a:off x="882791" y="2601255"/>
              <a:ext cx="90911"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2" name="直接箭头连接符 471">
              <a:extLst>
                <a:ext uri="{FF2B5EF4-FFF2-40B4-BE49-F238E27FC236}">
                  <a16:creationId xmlns:a16="http://schemas.microsoft.com/office/drawing/2014/main" id="{5D596F49-F047-4FC9-889F-D95D17B90EFB}"/>
                </a:ext>
              </a:extLst>
            </p:cNvPr>
            <p:cNvCxnSpPr>
              <a:cxnSpLocks/>
              <a:stCxn id="451" idx="2"/>
              <a:endCxn id="445" idx="0"/>
            </p:cNvCxnSpPr>
            <p:nvPr/>
          </p:nvCxnSpPr>
          <p:spPr>
            <a:xfrm>
              <a:off x="1079076" y="2601255"/>
              <a:ext cx="101200"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3" name="直接箭头连接符 472">
              <a:extLst>
                <a:ext uri="{FF2B5EF4-FFF2-40B4-BE49-F238E27FC236}">
                  <a16:creationId xmlns:a16="http://schemas.microsoft.com/office/drawing/2014/main" id="{99E96BD4-1B41-4AA1-A2F3-C54A2E08546F}"/>
                </a:ext>
              </a:extLst>
            </p:cNvPr>
            <p:cNvCxnSpPr>
              <a:cxnSpLocks/>
              <a:stCxn id="452" idx="2"/>
              <a:endCxn id="446" idx="0"/>
            </p:cNvCxnSpPr>
            <p:nvPr/>
          </p:nvCxnSpPr>
          <p:spPr>
            <a:xfrm>
              <a:off x="1275361" y="2601255"/>
              <a:ext cx="111489"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4" name="直接箭头连接符 473">
              <a:extLst>
                <a:ext uri="{FF2B5EF4-FFF2-40B4-BE49-F238E27FC236}">
                  <a16:creationId xmlns:a16="http://schemas.microsoft.com/office/drawing/2014/main" id="{6F0AD40B-9D30-4EFA-B41D-57BBC0E3BF2C}"/>
                </a:ext>
              </a:extLst>
            </p:cNvPr>
            <p:cNvCxnSpPr>
              <a:cxnSpLocks/>
              <a:stCxn id="453" idx="2"/>
              <a:endCxn id="447" idx="0"/>
            </p:cNvCxnSpPr>
            <p:nvPr/>
          </p:nvCxnSpPr>
          <p:spPr>
            <a:xfrm>
              <a:off x="1471646" y="2601255"/>
              <a:ext cx="121778"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5" name="直接箭头连接符 474">
              <a:extLst>
                <a:ext uri="{FF2B5EF4-FFF2-40B4-BE49-F238E27FC236}">
                  <a16:creationId xmlns:a16="http://schemas.microsoft.com/office/drawing/2014/main" id="{D369A851-78EC-4B3E-A382-CF6CCAA70EAE}"/>
                </a:ext>
              </a:extLst>
            </p:cNvPr>
            <p:cNvCxnSpPr>
              <a:cxnSpLocks/>
              <a:stCxn id="455" idx="2"/>
              <a:endCxn id="458" idx="0"/>
            </p:cNvCxnSpPr>
            <p:nvPr/>
          </p:nvCxnSpPr>
          <p:spPr>
            <a:xfrm>
              <a:off x="1667931" y="2601255"/>
              <a:ext cx="132064"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6" name="直接箭头连接符 475">
              <a:extLst>
                <a:ext uri="{FF2B5EF4-FFF2-40B4-BE49-F238E27FC236}">
                  <a16:creationId xmlns:a16="http://schemas.microsoft.com/office/drawing/2014/main" id="{C90BEE04-0A7A-4CEE-920A-0DF2B23F1A74}"/>
                </a:ext>
              </a:extLst>
            </p:cNvPr>
            <p:cNvCxnSpPr>
              <a:cxnSpLocks/>
              <a:stCxn id="459" idx="2"/>
              <a:endCxn id="436" idx="0"/>
            </p:cNvCxnSpPr>
            <p:nvPr/>
          </p:nvCxnSpPr>
          <p:spPr>
            <a:xfrm>
              <a:off x="353980" y="2919390"/>
              <a:ext cx="31559"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7" name="直接箭头连接符 476">
              <a:extLst>
                <a:ext uri="{FF2B5EF4-FFF2-40B4-BE49-F238E27FC236}">
                  <a16:creationId xmlns:a16="http://schemas.microsoft.com/office/drawing/2014/main" id="{50167EF2-E347-4B00-B745-9BB46635647A}"/>
                </a:ext>
              </a:extLst>
            </p:cNvPr>
            <p:cNvCxnSpPr>
              <a:cxnSpLocks/>
              <a:stCxn id="437" idx="2"/>
              <a:endCxn id="436" idx="0"/>
            </p:cNvCxnSpPr>
            <p:nvPr/>
          </p:nvCxnSpPr>
          <p:spPr>
            <a:xfrm flipH="1">
              <a:off x="385539" y="2919390"/>
              <a:ext cx="175015"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8" name="直接箭头连接符 477">
              <a:extLst>
                <a:ext uri="{FF2B5EF4-FFF2-40B4-BE49-F238E27FC236}">
                  <a16:creationId xmlns:a16="http://schemas.microsoft.com/office/drawing/2014/main" id="{14182D69-EFF0-4F25-9ED8-553EC6992049}"/>
                </a:ext>
              </a:extLst>
            </p:cNvPr>
            <p:cNvCxnSpPr>
              <a:cxnSpLocks/>
              <a:stCxn id="443" idx="2"/>
              <a:endCxn id="457" idx="0"/>
            </p:cNvCxnSpPr>
            <p:nvPr/>
          </p:nvCxnSpPr>
          <p:spPr>
            <a:xfrm flipH="1">
              <a:off x="636617" y="2919390"/>
              <a:ext cx="130511"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79" name="直接箭头连接符 478">
              <a:extLst>
                <a:ext uri="{FF2B5EF4-FFF2-40B4-BE49-F238E27FC236}">
                  <a16:creationId xmlns:a16="http://schemas.microsoft.com/office/drawing/2014/main" id="{489E7F51-A1A2-4456-81F4-ACADB829CB95}"/>
                </a:ext>
              </a:extLst>
            </p:cNvPr>
            <p:cNvCxnSpPr>
              <a:cxnSpLocks/>
              <a:stCxn id="444" idx="2"/>
              <a:endCxn id="438" idx="0"/>
            </p:cNvCxnSpPr>
            <p:nvPr/>
          </p:nvCxnSpPr>
          <p:spPr>
            <a:xfrm flipH="1">
              <a:off x="855848" y="2919390"/>
              <a:ext cx="117854"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0" name="直接箭头连接符 479">
              <a:extLst>
                <a:ext uri="{FF2B5EF4-FFF2-40B4-BE49-F238E27FC236}">
                  <a16:creationId xmlns:a16="http://schemas.microsoft.com/office/drawing/2014/main" id="{A7E1BC9F-1942-4498-ACD9-25054F64FA48}"/>
                </a:ext>
              </a:extLst>
            </p:cNvPr>
            <p:cNvCxnSpPr>
              <a:cxnSpLocks/>
              <a:stCxn id="445" idx="2"/>
              <a:endCxn id="439" idx="0"/>
            </p:cNvCxnSpPr>
            <p:nvPr/>
          </p:nvCxnSpPr>
          <p:spPr>
            <a:xfrm flipH="1">
              <a:off x="1075079" y="2919390"/>
              <a:ext cx="105197"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1" name="直接箭头连接符 480">
              <a:extLst>
                <a:ext uri="{FF2B5EF4-FFF2-40B4-BE49-F238E27FC236}">
                  <a16:creationId xmlns:a16="http://schemas.microsoft.com/office/drawing/2014/main" id="{6E1623B3-B519-4A22-9054-569BF75C4741}"/>
                </a:ext>
              </a:extLst>
            </p:cNvPr>
            <p:cNvCxnSpPr>
              <a:cxnSpLocks/>
              <a:stCxn id="446" idx="2"/>
              <a:endCxn id="440" idx="0"/>
            </p:cNvCxnSpPr>
            <p:nvPr/>
          </p:nvCxnSpPr>
          <p:spPr>
            <a:xfrm flipH="1">
              <a:off x="1294310" y="2919390"/>
              <a:ext cx="92540"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2" name="直接箭头连接符 481">
              <a:extLst>
                <a:ext uri="{FF2B5EF4-FFF2-40B4-BE49-F238E27FC236}">
                  <a16:creationId xmlns:a16="http://schemas.microsoft.com/office/drawing/2014/main" id="{200BCE03-3EB6-4B88-806A-257789FBC230}"/>
                </a:ext>
              </a:extLst>
            </p:cNvPr>
            <p:cNvCxnSpPr>
              <a:cxnSpLocks/>
              <a:stCxn id="447" idx="2"/>
              <a:endCxn id="441" idx="0"/>
            </p:cNvCxnSpPr>
            <p:nvPr/>
          </p:nvCxnSpPr>
          <p:spPr>
            <a:xfrm flipH="1">
              <a:off x="1513541" y="2919390"/>
              <a:ext cx="79883"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3" name="直接箭头连接符 482">
              <a:extLst>
                <a:ext uri="{FF2B5EF4-FFF2-40B4-BE49-F238E27FC236}">
                  <a16:creationId xmlns:a16="http://schemas.microsoft.com/office/drawing/2014/main" id="{18340798-017B-44B5-BBBE-79DA279AD9FD}"/>
                </a:ext>
              </a:extLst>
            </p:cNvPr>
            <p:cNvCxnSpPr>
              <a:cxnSpLocks/>
              <a:stCxn id="458" idx="2"/>
              <a:endCxn id="442" idx="0"/>
            </p:cNvCxnSpPr>
            <p:nvPr/>
          </p:nvCxnSpPr>
          <p:spPr>
            <a:xfrm flipH="1">
              <a:off x="1767603" y="2919390"/>
              <a:ext cx="32392"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4" name="直接箭头连接符 483">
              <a:extLst>
                <a:ext uri="{FF2B5EF4-FFF2-40B4-BE49-F238E27FC236}">
                  <a16:creationId xmlns:a16="http://schemas.microsoft.com/office/drawing/2014/main" id="{C939C9EC-73C3-45FF-AAEB-1957EE6C1C5F}"/>
                </a:ext>
              </a:extLst>
            </p:cNvPr>
            <p:cNvCxnSpPr>
              <a:cxnSpLocks/>
              <a:stCxn id="437" idx="2"/>
              <a:endCxn id="457" idx="0"/>
            </p:cNvCxnSpPr>
            <p:nvPr/>
          </p:nvCxnSpPr>
          <p:spPr>
            <a:xfrm>
              <a:off x="560554" y="2919390"/>
              <a:ext cx="76063"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5" name="直接箭头连接符 484">
              <a:extLst>
                <a:ext uri="{FF2B5EF4-FFF2-40B4-BE49-F238E27FC236}">
                  <a16:creationId xmlns:a16="http://schemas.microsoft.com/office/drawing/2014/main" id="{E970D345-EED9-4A56-92EC-A3DB8B7CAB85}"/>
                </a:ext>
              </a:extLst>
            </p:cNvPr>
            <p:cNvCxnSpPr>
              <a:cxnSpLocks/>
              <a:stCxn id="443" idx="2"/>
              <a:endCxn id="438" idx="0"/>
            </p:cNvCxnSpPr>
            <p:nvPr/>
          </p:nvCxnSpPr>
          <p:spPr>
            <a:xfrm>
              <a:off x="767128" y="2919390"/>
              <a:ext cx="88720"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6" name="直接箭头连接符 485">
              <a:extLst>
                <a:ext uri="{FF2B5EF4-FFF2-40B4-BE49-F238E27FC236}">
                  <a16:creationId xmlns:a16="http://schemas.microsoft.com/office/drawing/2014/main" id="{A93778AD-1FB8-4A9A-8DAE-ED7A56A9BC8A}"/>
                </a:ext>
              </a:extLst>
            </p:cNvPr>
            <p:cNvCxnSpPr>
              <a:cxnSpLocks/>
              <a:stCxn id="444" idx="2"/>
              <a:endCxn id="439" idx="0"/>
            </p:cNvCxnSpPr>
            <p:nvPr/>
          </p:nvCxnSpPr>
          <p:spPr>
            <a:xfrm>
              <a:off x="973702" y="2919390"/>
              <a:ext cx="101377"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7" name="直接箭头连接符 486">
              <a:extLst>
                <a:ext uri="{FF2B5EF4-FFF2-40B4-BE49-F238E27FC236}">
                  <a16:creationId xmlns:a16="http://schemas.microsoft.com/office/drawing/2014/main" id="{2F4E7B56-471E-400F-A173-76CAEF4BE1D4}"/>
                </a:ext>
              </a:extLst>
            </p:cNvPr>
            <p:cNvCxnSpPr>
              <a:cxnSpLocks/>
              <a:stCxn id="445" idx="2"/>
              <a:endCxn id="440" idx="0"/>
            </p:cNvCxnSpPr>
            <p:nvPr/>
          </p:nvCxnSpPr>
          <p:spPr>
            <a:xfrm>
              <a:off x="1180276" y="2919390"/>
              <a:ext cx="114034"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8" name="直接箭头连接符 487">
              <a:extLst>
                <a:ext uri="{FF2B5EF4-FFF2-40B4-BE49-F238E27FC236}">
                  <a16:creationId xmlns:a16="http://schemas.microsoft.com/office/drawing/2014/main" id="{1DB2BBD8-C614-4C64-AAF2-0D9213A337BA}"/>
                </a:ext>
              </a:extLst>
            </p:cNvPr>
            <p:cNvCxnSpPr>
              <a:cxnSpLocks/>
              <a:stCxn id="446" idx="2"/>
              <a:endCxn id="441" idx="0"/>
            </p:cNvCxnSpPr>
            <p:nvPr/>
          </p:nvCxnSpPr>
          <p:spPr>
            <a:xfrm>
              <a:off x="1386850" y="2919390"/>
              <a:ext cx="126691"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89" name="直接箭头连接符 488">
              <a:extLst>
                <a:ext uri="{FF2B5EF4-FFF2-40B4-BE49-F238E27FC236}">
                  <a16:creationId xmlns:a16="http://schemas.microsoft.com/office/drawing/2014/main" id="{A35A6137-B066-4CAD-AB9E-1399C2B6F7B6}"/>
                </a:ext>
              </a:extLst>
            </p:cNvPr>
            <p:cNvCxnSpPr>
              <a:cxnSpLocks/>
              <a:stCxn id="447" idx="2"/>
              <a:endCxn id="442" idx="0"/>
            </p:cNvCxnSpPr>
            <p:nvPr/>
          </p:nvCxnSpPr>
          <p:spPr>
            <a:xfrm>
              <a:off x="1593424" y="2919390"/>
              <a:ext cx="174179" cy="19147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0" name="直接箭头连接符 489">
              <a:extLst>
                <a:ext uri="{FF2B5EF4-FFF2-40B4-BE49-F238E27FC236}">
                  <a16:creationId xmlns:a16="http://schemas.microsoft.com/office/drawing/2014/main" id="{D4956113-49BF-4F00-9E7A-6991CD42FE1B}"/>
                </a:ext>
              </a:extLst>
            </p:cNvPr>
            <p:cNvCxnSpPr>
              <a:cxnSpLocks/>
              <a:stCxn id="436" idx="2"/>
              <a:endCxn id="432" idx="0"/>
            </p:cNvCxnSpPr>
            <p:nvPr/>
          </p:nvCxnSpPr>
          <p:spPr>
            <a:xfrm>
              <a:off x="385539" y="3233715"/>
              <a:ext cx="36837"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1" name="直接箭头连接符 490">
              <a:extLst>
                <a:ext uri="{FF2B5EF4-FFF2-40B4-BE49-F238E27FC236}">
                  <a16:creationId xmlns:a16="http://schemas.microsoft.com/office/drawing/2014/main" id="{D28D8535-9C29-42D8-B508-928754215008}"/>
                </a:ext>
              </a:extLst>
            </p:cNvPr>
            <p:cNvCxnSpPr>
              <a:cxnSpLocks/>
              <a:stCxn id="457" idx="2"/>
              <a:endCxn id="432" idx="0"/>
            </p:cNvCxnSpPr>
            <p:nvPr/>
          </p:nvCxnSpPr>
          <p:spPr>
            <a:xfrm flipH="1">
              <a:off x="422376" y="3233715"/>
              <a:ext cx="214241"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2" name="直接箭头连接符 491">
              <a:extLst>
                <a:ext uri="{FF2B5EF4-FFF2-40B4-BE49-F238E27FC236}">
                  <a16:creationId xmlns:a16="http://schemas.microsoft.com/office/drawing/2014/main" id="{927E942F-510B-46B5-9FDC-11AB7D140D95}"/>
                </a:ext>
              </a:extLst>
            </p:cNvPr>
            <p:cNvCxnSpPr>
              <a:cxnSpLocks/>
              <a:stCxn id="457" idx="2"/>
              <a:endCxn id="433" idx="0"/>
            </p:cNvCxnSpPr>
            <p:nvPr/>
          </p:nvCxnSpPr>
          <p:spPr>
            <a:xfrm>
              <a:off x="636617" y="3233715"/>
              <a:ext cx="224368"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3" name="直接箭头连接符 492">
              <a:extLst>
                <a:ext uri="{FF2B5EF4-FFF2-40B4-BE49-F238E27FC236}">
                  <a16:creationId xmlns:a16="http://schemas.microsoft.com/office/drawing/2014/main" id="{970D8AFA-A3F8-479A-B1A5-98798091E2C1}"/>
                </a:ext>
              </a:extLst>
            </p:cNvPr>
            <p:cNvCxnSpPr>
              <a:cxnSpLocks/>
              <a:stCxn id="438" idx="2"/>
              <a:endCxn id="433" idx="0"/>
            </p:cNvCxnSpPr>
            <p:nvPr/>
          </p:nvCxnSpPr>
          <p:spPr>
            <a:xfrm>
              <a:off x="855848" y="3233715"/>
              <a:ext cx="5137"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4" name="直接箭头连接符 493">
              <a:extLst>
                <a:ext uri="{FF2B5EF4-FFF2-40B4-BE49-F238E27FC236}">
                  <a16:creationId xmlns:a16="http://schemas.microsoft.com/office/drawing/2014/main" id="{D2FFF36A-1BCB-43F5-B7F0-207501001222}"/>
                </a:ext>
              </a:extLst>
            </p:cNvPr>
            <p:cNvCxnSpPr>
              <a:cxnSpLocks/>
              <a:stCxn id="439" idx="2"/>
              <a:endCxn id="433" idx="0"/>
            </p:cNvCxnSpPr>
            <p:nvPr/>
          </p:nvCxnSpPr>
          <p:spPr>
            <a:xfrm flipH="1">
              <a:off x="860985" y="3233715"/>
              <a:ext cx="214094"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5" name="直接箭头连接符 494">
              <a:extLst>
                <a:ext uri="{FF2B5EF4-FFF2-40B4-BE49-F238E27FC236}">
                  <a16:creationId xmlns:a16="http://schemas.microsoft.com/office/drawing/2014/main" id="{88C93619-72FF-48F9-BC23-DCDB51EDD829}"/>
                </a:ext>
              </a:extLst>
            </p:cNvPr>
            <p:cNvCxnSpPr>
              <a:cxnSpLocks/>
              <a:stCxn id="439" idx="2"/>
              <a:endCxn id="434" idx="0"/>
            </p:cNvCxnSpPr>
            <p:nvPr/>
          </p:nvCxnSpPr>
          <p:spPr>
            <a:xfrm>
              <a:off x="1075079" y="3233715"/>
              <a:ext cx="224515"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6" name="直接箭头连接符 495">
              <a:extLst>
                <a:ext uri="{FF2B5EF4-FFF2-40B4-BE49-F238E27FC236}">
                  <a16:creationId xmlns:a16="http://schemas.microsoft.com/office/drawing/2014/main" id="{2F2EA6D4-4876-45A1-AF7D-B459022570CA}"/>
                </a:ext>
              </a:extLst>
            </p:cNvPr>
            <p:cNvCxnSpPr>
              <a:cxnSpLocks/>
              <a:stCxn id="441" idx="2"/>
              <a:endCxn id="434" idx="0"/>
            </p:cNvCxnSpPr>
            <p:nvPr/>
          </p:nvCxnSpPr>
          <p:spPr>
            <a:xfrm flipH="1">
              <a:off x="1299594" y="3233715"/>
              <a:ext cx="213947"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7" name="直接箭头连接符 496">
              <a:extLst>
                <a:ext uri="{FF2B5EF4-FFF2-40B4-BE49-F238E27FC236}">
                  <a16:creationId xmlns:a16="http://schemas.microsoft.com/office/drawing/2014/main" id="{39BF219F-3866-4EBB-9D66-D668C61E8B17}"/>
                </a:ext>
              </a:extLst>
            </p:cNvPr>
            <p:cNvCxnSpPr>
              <a:cxnSpLocks/>
              <a:stCxn id="440" idx="2"/>
              <a:endCxn id="434" idx="0"/>
            </p:cNvCxnSpPr>
            <p:nvPr/>
          </p:nvCxnSpPr>
          <p:spPr>
            <a:xfrm>
              <a:off x="1294310" y="3233715"/>
              <a:ext cx="5284"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8" name="直接箭头连接符 497">
              <a:extLst>
                <a:ext uri="{FF2B5EF4-FFF2-40B4-BE49-F238E27FC236}">
                  <a16:creationId xmlns:a16="http://schemas.microsoft.com/office/drawing/2014/main" id="{D6AB8080-ED6A-4B42-AEEB-8357B62655BF}"/>
                </a:ext>
              </a:extLst>
            </p:cNvPr>
            <p:cNvCxnSpPr>
              <a:cxnSpLocks/>
              <a:stCxn id="442" idx="2"/>
              <a:endCxn id="435" idx="0"/>
            </p:cNvCxnSpPr>
            <p:nvPr/>
          </p:nvCxnSpPr>
          <p:spPr>
            <a:xfrm flipH="1">
              <a:off x="1738202" y="3233715"/>
              <a:ext cx="29401"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99" name="直接箭头连接符 498">
              <a:extLst>
                <a:ext uri="{FF2B5EF4-FFF2-40B4-BE49-F238E27FC236}">
                  <a16:creationId xmlns:a16="http://schemas.microsoft.com/office/drawing/2014/main" id="{7218B806-DA4F-49E2-84AB-3384936D10FC}"/>
                </a:ext>
              </a:extLst>
            </p:cNvPr>
            <p:cNvCxnSpPr>
              <a:cxnSpLocks/>
              <a:stCxn id="441" idx="2"/>
              <a:endCxn id="435" idx="0"/>
            </p:cNvCxnSpPr>
            <p:nvPr/>
          </p:nvCxnSpPr>
          <p:spPr>
            <a:xfrm>
              <a:off x="1513541" y="3233715"/>
              <a:ext cx="224661" cy="195285"/>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grpSp>
        <p:nvGrpSpPr>
          <p:cNvPr id="503" name="组合 502">
            <a:extLst>
              <a:ext uri="{FF2B5EF4-FFF2-40B4-BE49-F238E27FC236}">
                <a16:creationId xmlns:a16="http://schemas.microsoft.com/office/drawing/2014/main" id="{0437ADD5-091C-4BB1-9D54-71F21F2C4210}"/>
              </a:ext>
            </a:extLst>
          </p:cNvPr>
          <p:cNvGrpSpPr/>
          <p:nvPr/>
        </p:nvGrpSpPr>
        <p:grpSpPr>
          <a:xfrm>
            <a:off x="10247392" y="1960423"/>
            <a:ext cx="1740058" cy="1422000"/>
            <a:chOff x="8456425" y="478219"/>
            <a:chExt cx="1314111" cy="1073910"/>
          </a:xfrm>
          <a:solidFill>
            <a:schemeClr val="accent6">
              <a:lumMod val="60000"/>
              <a:lumOff val="40000"/>
            </a:schemeClr>
          </a:solidFill>
        </p:grpSpPr>
        <p:sp>
          <p:nvSpPr>
            <p:cNvPr id="504" name="矩形 503">
              <a:extLst>
                <a:ext uri="{FF2B5EF4-FFF2-40B4-BE49-F238E27FC236}">
                  <a16:creationId xmlns:a16="http://schemas.microsoft.com/office/drawing/2014/main" id="{2863C769-C8EE-4722-B028-19F1A2497F79}"/>
                </a:ext>
              </a:extLst>
            </p:cNvPr>
            <p:cNvSpPr/>
            <p:nvPr/>
          </p:nvSpPr>
          <p:spPr>
            <a:xfrm>
              <a:off x="8809020" y="142927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05" name="矩形 504">
              <a:extLst>
                <a:ext uri="{FF2B5EF4-FFF2-40B4-BE49-F238E27FC236}">
                  <a16:creationId xmlns:a16="http://schemas.microsoft.com/office/drawing/2014/main" id="{67A3C982-A5AA-4585-8675-C4307B2E810A}"/>
                </a:ext>
              </a:extLst>
            </p:cNvPr>
            <p:cNvSpPr/>
            <p:nvPr/>
          </p:nvSpPr>
          <p:spPr>
            <a:xfrm>
              <a:off x="8456425" y="142927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06" name="矩形 505">
              <a:extLst>
                <a:ext uri="{FF2B5EF4-FFF2-40B4-BE49-F238E27FC236}">
                  <a16:creationId xmlns:a16="http://schemas.microsoft.com/office/drawing/2014/main" id="{B73562D3-91F8-4542-8933-0C8B854B35F6}"/>
                </a:ext>
              </a:extLst>
            </p:cNvPr>
            <p:cNvSpPr/>
            <p:nvPr/>
          </p:nvSpPr>
          <p:spPr>
            <a:xfrm>
              <a:off x="9161615" y="142927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07" name="矩形 506">
              <a:extLst>
                <a:ext uri="{FF2B5EF4-FFF2-40B4-BE49-F238E27FC236}">
                  <a16:creationId xmlns:a16="http://schemas.microsoft.com/office/drawing/2014/main" id="{7A6EE519-078C-439C-AE39-90AD66CB9123}"/>
                </a:ext>
              </a:extLst>
            </p:cNvPr>
            <p:cNvSpPr/>
            <p:nvPr/>
          </p:nvSpPr>
          <p:spPr>
            <a:xfrm>
              <a:off x="9514210" y="142927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08" name="矩形 507">
              <a:extLst>
                <a:ext uri="{FF2B5EF4-FFF2-40B4-BE49-F238E27FC236}">
                  <a16:creationId xmlns:a16="http://schemas.microsoft.com/office/drawing/2014/main" id="{AA28D1FF-68AA-458D-B8F2-3C9886679415}"/>
                </a:ext>
              </a:extLst>
            </p:cNvPr>
            <p:cNvSpPr/>
            <p:nvPr/>
          </p:nvSpPr>
          <p:spPr>
            <a:xfrm>
              <a:off x="8809020" y="1114278"/>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09" name="矩形 508">
              <a:extLst>
                <a:ext uri="{FF2B5EF4-FFF2-40B4-BE49-F238E27FC236}">
                  <a16:creationId xmlns:a16="http://schemas.microsoft.com/office/drawing/2014/main" id="{65CDDB8D-86CF-4969-9693-39EB1DD3B935}"/>
                </a:ext>
              </a:extLst>
            </p:cNvPr>
            <p:cNvSpPr/>
            <p:nvPr/>
          </p:nvSpPr>
          <p:spPr>
            <a:xfrm>
              <a:off x="8456425" y="1114278"/>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0" name="矩形 509">
              <a:extLst>
                <a:ext uri="{FF2B5EF4-FFF2-40B4-BE49-F238E27FC236}">
                  <a16:creationId xmlns:a16="http://schemas.microsoft.com/office/drawing/2014/main" id="{5822DB36-88FD-4E5A-B3B9-41F6C4E21223}"/>
                </a:ext>
              </a:extLst>
            </p:cNvPr>
            <p:cNvSpPr/>
            <p:nvPr/>
          </p:nvSpPr>
          <p:spPr>
            <a:xfrm>
              <a:off x="9161615" y="1114278"/>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1" name="矩形 510">
              <a:extLst>
                <a:ext uri="{FF2B5EF4-FFF2-40B4-BE49-F238E27FC236}">
                  <a16:creationId xmlns:a16="http://schemas.microsoft.com/office/drawing/2014/main" id="{49D927B0-CC18-409B-819D-8BE6F332FA8B}"/>
                </a:ext>
              </a:extLst>
            </p:cNvPr>
            <p:cNvSpPr/>
            <p:nvPr/>
          </p:nvSpPr>
          <p:spPr>
            <a:xfrm>
              <a:off x="9514210" y="1114278"/>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2" name="矩形 511">
              <a:extLst>
                <a:ext uri="{FF2B5EF4-FFF2-40B4-BE49-F238E27FC236}">
                  <a16:creationId xmlns:a16="http://schemas.microsoft.com/office/drawing/2014/main" id="{8693B6CA-3A19-4ABD-8939-A701961AE499}"/>
                </a:ext>
              </a:extLst>
            </p:cNvPr>
            <p:cNvSpPr/>
            <p:nvPr/>
          </p:nvSpPr>
          <p:spPr>
            <a:xfrm>
              <a:off x="8809020" y="795083"/>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3" name="矩形 512">
              <a:extLst>
                <a:ext uri="{FF2B5EF4-FFF2-40B4-BE49-F238E27FC236}">
                  <a16:creationId xmlns:a16="http://schemas.microsoft.com/office/drawing/2014/main" id="{834BEF05-3022-4973-BBA0-8292052FE69F}"/>
                </a:ext>
              </a:extLst>
            </p:cNvPr>
            <p:cNvSpPr/>
            <p:nvPr/>
          </p:nvSpPr>
          <p:spPr>
            <a:xfrm>
              <a:off x="8456425" y="795083"/>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4" name="矩形 513">
              <a:extLst>
                <a:ext uri="{FF2B5EF4-FFF2-40B4-BE49-F238E27FC236}">
                  <a16:creationId xmlns:a16="http://schemas.microsoft.com/office/drawing/2014/main" id="{87ECC0C3-04EA-41BE-B91E-7BC374376B4F}"/>
                </a:ext>
              </a:extLst>
            </p:cNvPr>
            <p:cNvSpPr/>
            <p:nvPr/>
          </p:nvSpPr>
          <p:spPr>
            <a:xfrm>
              <a:off x="9161615" y="795083"/>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5" name="矩形 514">
              <a:extLst>
                <a:ext uri="{FF2B5EF4-FFF2-40B4-BE49-F238E27FC236}">
                  <a16:creationId xmlns:a16="http://schemas.microsoft.com/office/drawing/2014/main" id="{C498B8DA-4753-4D57-8E38-75700EAF3704}"/>
                </a:ext>
              </a:extLst>
            </p:cNvPr>
            <p:cNvSpPr/>
            <p:nvPr/>
          </p:nvSpPr>
          <p:spPr>
            <a:xfrm>
              <a:off x="9514210" y="795083"/>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6" name="矩形 515">
              <a:extLst>
                <a:ext uri="{FF2B5EF4-FFF2-40B4-BE49-F238E27FC236}">
                  <a16:creationId xmlns:a16="http://schemas.microsoft.com/office/drawing/2014/main" id="{6D7A276D-B0ED-494D-8B3F-181FF00443F7}"/>
                </a:ext>
              </a:extLst>
            </p:cNvPr>
            <p:cNvSpPr/>
            <p:nvPr/>
          </p:nvSpPr>
          <p:spPr>
            <a:xfrm>
              <a:off x="8809020" y="47821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7" name="矩形 516">
              <a:extLst>
                <a:ext uri="{FF2B5EF4-FFF2-40B4-BE49-F238E27FC236}">
                  <a16:creationId xmlns:a16="http://schemas.microsoft.com/office/drawing/2014/main" id="{4E9B1834-8335-4AA1-B258-B537ECF0CF96}"/>
                </a:ext>
              </a:extLst>
            </p:cNvPr>
            <p:cNvSpPr/>
            <p:nvPr/>
          </p:nvSpPr>
          <p:spPr>
            <a:xfrm>
              <a:off x="8456425" y="47821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8" name="矩形 517">
              <a:extLst>
                <a:ext uri="{FF2B5EF4-FFF2-40B4-BE49-F238E27FC236}">
                  <a16:creationId xmlns:a16="http://schemas.microsoft.com/office/drawing/2014/main" id="{D9B72CE3-7958-472D-A418-65FC95840303}"/>
                </a:ext>
              </a:extLst>
            </p:cNvPr>
            <p:cNvSpPr/>
            <p:nvPr/>
          </p:nvSpPr>
          <p:spPr>
            <a:xfrm>
              <a:off x="9161615" y="47821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sp>
          <p:nvSpPr>
            <p:cNvPr id="519" name="矩形 518">
              <a:extLst>
                <a:ext uri="{FF2B5EF4-FFF2-40B4-BE49-F238E27FC236}">
                  <a16:creationId xmlns:a16="http://schemas.microsoft.com/office/drawing/2014/main" id="{3AB1CCE1-257D-4330-9B57-596E55D513B5}"/>
                </a:ext>
              </a:extLst>
            </p:cNvPr>
            <p:cNvSpPr/>
            <p:nvPr/>
          </p:nvSpPr>
          <p:spPr>
            <a:xfrm>
              <a:off x="9514210" y="478219"/>
              <a:ext cx="256326" cy="122850"/>
            </a:xfrm>
            <a:prstGeom prst="rect">
              <a:avLst/>
            </a:prstGeom>
            <a:grp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400" dirty="0">
                <a:solidFill>
                  <a:schemeClr val="tx1"/>
                </a:solidFill>
                <a:latin typeface="Fira Code Light" panose="020B0809050000020004" pitchFamily="49" charset="0"/>
                <a:cs typeface="Fira Code Light" panose="020B0809050000020004" pitchFamily="49" charset="0"/>
              </a:endParaRPr>
            </a:p>
          </p:txBody>
        </p:sp>
        <p:cxnSp>
          <p:nvCxnSpPr>
            <p:cNvPr id="520" name="直接箭头连接符 519">
              <a:extLst>
                <a:ext uri="{FF2B5EF4-FFF2-40B4-BE49-F238E27FC236}">
                  <a16:creationId xmlns:a16="http://schemas.microsoft.com/office/drawing/2014/main" id="{76A67361-3A86-48EF-91E7-FF527519A3B5}"/>
                </a:ext>
              </a:extLst>
            </p:cNvPr>
            <p:cNvCxnSpPr>
              <a:cxnSpLocks/>
              <a:stCxn id="517" idx="2"/>
              <a:endCxn id="513" idx="0"/>
            </p:cNvCxnSpPr>
            <p:nvPr/>
          </p:nvCxnSpPr>
          <p:spPr>
            <a:xfrm>
              <a:off x="8584588" y="60106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1" name="直接箭头连接符 520">
              <a:extLst>
                <a:ext uri="{FF2B5EF4-FFF2-40B4-BE49-F238E27FC236}">
                  <a16:creationId xmlns:a16="http://schemas.microsoft.com/office/drawing/2014/main" id="{5EBD5870-A7A5-4680-812A-635D433C4F58}"/>
                </a:ext>
              </a:extLst>
            </p:cNvPr>
            <p:cNvCxnSpPr>
              <a:cxnSpLocks/>
              <a:stCxn id="517" idx="2"/>
              <a:endCxn id="512" idx="0"/>
            </p:cNvCxnSpPr>
            <p:nvPr/>
          </p:nvCxnSpPr>
          <p:spPr>
            <a:xfrm>
              <a:off x="8584588" y="60106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2" name="直接箭头连接符 521">
              <a:extLst>
                <a:ext uri="{FF2B5EF4-FFF2-40B4-BE49-F238E27FC236}">
                  <a16:creationId xmlns:a16="http://schemas.microsoft.com/office/drawing/2014/main" id="{9B10BF32-15F8-43AA-9830-A5C19F89F9D3}"/>
                </a:ext>
              </a:extLst>
            </p:cNvPr>
            <p:cNvCxnSpPr>
              <a:cxnSpLocks/>
              <a:stCxn id="516" idx="2"/>
              <a:endCxn id="513" idx="0"/>
            </p:cNvCxnSpPr>
            <p:nvPr/>
          </p:nvCxnSpPr>
          <p:spPr>
            <a:xfrm flipH="1">
              <a:off x="8584588" y="60106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3" name="直接箭头连接符 522">
              <a:extLst>
                <a:ext uri="{FF2B5EF4-FFF2-40B4-BE49-F238E27FC236}">
                  <a16:creationId xmlns:a16="http://schemas.microsoft.com/office/drawing/2014/main" id="{84296C72-23E1-4A27-BE3F-C999900FB6F8}"/>
                </a:ext>
              </a:extLst>
            </p:cNvPr>
            <p:cNvCxnSpPr>
              <a:cxnSpLocks/>
            </p:cNvCxnSpPr>
            <p:nvPr/>
          </p:nvCxnSpPr>
          <p:spPr>
            <a:xfrm>
              <a:off x="8937181" y="60106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4" name="直接箭头连接符 523">
              <a:extLst>
                <a:ext uri="{FF2B5EF4-FFF2-40B4-BE49-F238E27FC236}">
                  <a16:creationId xmlns:a16="http://schemas.microsoft.com/office/drawing/2014/main" id="{ADBF5B2B-7AF0-4B5C-AAF6-E609C6966C44}"/>
                </a:ext>
              </a:extLst>
            </p:cNvPr>
            <p:cNvCxnSpPr>
              <a:cxnSpLocks/>
            </p:cNvCxnSpPr>
            <p:nvPr/>
          </p:nvCxnSpPr>
          <p:spPr>
            <a:xfrm>
              <a:off x="8937181" y="60106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5" name="直接箭头连接符 524">
              <a:extLst>
                <a:ext uri="{FF2B5EF4-FFF2-40B4-BE49-F238E27FC236}">
                  <a16:creationId xmlns:a16="http://schemas.microsoft.com/office/drawing/2014/main" id="{712FCF18-0FA1-408A-8D6A-61F01768A8DB}"/>
                </a:ext>
              </a:extLst>
            </p:cNvPr>
            <p:cNvCxnSpPr>
              <a:cxnSpLocks/>
            </p:cNvCxnSpPr>
            <p:nvPr/>
          </p:nvCxnSpPr>
          <p:spPr>
            <a:xfrm flipH="1">
              <a:off x="8937181" y="60106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6" name="直接箭头连接符 525">
              <a:extLst>
                <a:ext uri="{FF2B5EF4-FFF2-40B4-BE49-F238E27FC236}">
                  <a16:creationId xmlns:a16="http://schemas.microsoft.com/office/drawing/2014/main" id="{8FA73847-1D0D-46BD-A864-8013863E625F}"/>
                </a:ext>
              </a:extLst>
            </p:cNvPr>
            <p:cNvCxnSpPr>
              <a:cxnSpLocks/>
            </p:cNvCxnSpPr>
            <p:nvPr/>
          </p:nvCxnSpPr>
          <p:spPr>
            <a:xfrm>
              <a:off x="9291711" y="60106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7" name="直接箭头连接符 526">
              <a:extLst>
                <a:ext uri="{FF2B5EF4-FFF2-40B4-BE49-F238E27FC236}">
                  <a16:creationId xmlns:a16="http://schemas.microsoft.com/office/drawing/2014/main" id="{D6D80774-B99F-4FDA-8F58-9372FF01568B}"/>
                </a:ext>
              </a:extLst>
            </p:cNvPr>
            <p:cNvCxnSpPr>
              <a:cxnSpLocks/>
            </p:cNvCxnSpPr>
            <p:nvPr/>
          </p:nvCxnSpPr>
          <p:spPr>
            <a:xfrm>
              <a:off x="9291711" y="60106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8" name="直接箭头连接符 527">
              <a:extLst>
                <a:ext uri="{FF2B5EF4-FFF2-40B4-BE49-F238E27FC236}">
                  <a16:creationId xmlns:a16="http://schemas.microsoft.com/office/drawing/2014/main" id="{72C0B391-537E-402D-B713-88EDA8089590}"/>
                </a:ext>
              </a:extLst>
            </p:cNvPr>
            <p:cNvCxnSpPr>
              <a:cxnSpLocks/>
            </p:cNvCxnSpPr>
            <p:nvPr/>
          </p:nvCxnSpPr>
          <p:spPr>
            <a:xfrm flipH="1">
              <a:off x="9291711" y="60106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29" name="直接箭头连接符 528">
              <a:extLst>
                <a:ext uri="{FF2B5EF4-FFF2-40B4-BE49-F238E27FC236}">
                  <a16:creationId xmlns:a16="http://schemas.microsoft.com/office/drawing/2014/main" id="{E5310208-894D-40A9-B202-3E1626743A3B}"/>
                </a:ext>
              </a:extLst>
            </p:cNvPr>
            <p:cNvCxnSpPr>
              <a:cxnSpLocks/>
            </p:cNvCxnSpPr>
            <p:nvPr/>
          </p:nvCxnSpPr>
          <p:spPr>
            <a:xfrm>
              <a:off x="9649048" y="60106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0" name="直接箭头连接符 529">
              <a:extLst>
                <a:ext uri="{FF2B5EF4-FFF2-40B4-BE49-F238E27FC236}">
                  <a16:creationId xmlns:a16="http://schemas.microsoft.com/office/drawing/2014/main" id="{1A10A4C4-FA3E-45CF-9C16-E715A8EF178A}"/>
                </a:ext>
              </a:extLst>
            </p:cNvPr>
            <p:cNvCxnSpPr>
              <a:cxnSpLocks/>
            </p:cNvCxnSpPr>
            <p:nvPr/>
          </p:nvCxnSpPr>
          <p:spPr>
            <a:xfrm>
              <a:off x="9642371" y="91657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1" name="直接箭头连接符 530">
              <a:extLst>
                <a:ext uri="{FF2B5EF4-FFF2-40B4-BE49-F238E27FC236}">
                  <a16:creationId xmlns:a16="http://schemas.microsoft.com/office/drawing/2014/main" id="{E486FE5F-5CF9-4B68-ABCA-87A6EAE124AC}"/>
                </a:ext>
              </a:extLst>
            </p:cNvPr>
            <p:cNvCxnSpPr>
              <a:cxnSpLocks/>
            </p:cNvCxnSpPr>
            <p:nvPr/>
          </p:nvCxnSpPr>
          <p:spPr>
            <a:xfrm>
              <a:off x="9283431" y="91657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2" name="直接箭头连接符 531">
              <a:extLst>
                <a:ext uri="{FF2B5EF4-FFF2-40B4-BE49-F238E27FC236}">
                  <a16:creationId xmlns:a16="http://schemas.microsoft.com/office/drawing/2014/main" id="{0591A10E-F421-4B14-A4CF-2F4D178639E4}"/>
                </a:ext>
              </a:extLst>
            </p:cNvPr>
            <p:cNvCxnSpPr>
              <a:cxnSpLocks/>
            </p:cNvCxnSpPr>
            <p:nvPr/>
          </p:nvCxnSpPr>
          <p:spPr>
            <a:xfrm>
              <a:off x="9283431" y="91657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3" name="直接箭头连接符 532">
              <a:extLst>
                <a:ext uri="{FF2B5EF4-FFF2-40B4-BE49-F238E27FC236}">
                  <a16:creationId xmlns:a16="http://schemas.microsoft.com/office/drawing/2014/main" id="{90ED707F-9E88-4079-A9D5-4A842E3B2EAE}"/>
                </a:ext>
              </a:extLst>
            </p:cNvPr>
            <p:cNvCxnSpPr>
              <a:cxnSpLocks/>
            </p:cNvCxnSpPr>
            <p:nvPr/>
          </p:nvCxnSpPr>
          <p:spPr>
            <a:xfrm flipH="1">
              <a:off x="9283431" y="91657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4" name="直接箭头连接符 533">
              <a:extLst>
                <a:ext uri="{FF2B5EF4-FFF2-40B4-BE49-F238E27FC236}">
                  <a16:creationId xmlns:a16="http://schemas.microsoft.com/office/drawing/2014/main" id="{686E163D-0025-4059-BD80-D9A1FD5359A2}"/>
                </a:ext>
              </a:extLst>
            </p:cNvPr>
            <p:cNvCxnSpPr>
              <a:cxnSpLocks/>
            </p:cNvCxnSpPr>
            <p:nvPr/>
          </p:nvCxnSpPr>
          <p:spPr>
            <a:xfrm>
              <a:off x="8925100" y="91657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5" name="直接箭头连接符 534">
              <a:extLst>
                <a:ext uri="{FF2B5EF4-FFF2-40B4-BE49-F238E27FC236}">
                  <a16:creationId xmlns:a16="http://schemas.microsoft.com/office/drawing/2014/main" id="{37046D9E-D448-46C2-A22B-77F15DBE5525}"/>
                </a:ext>
              </a:extLst>
            </p:cNvPr>
            <p:cNvCxnSpPr>
              <a:cxnSpLocks/>
            </p:cNvCxnSpPr>
            <p:nvPr/>
          </p:nvCxnSpPr>
          <p:spPr>
            <a:xfrm>
              <a:off x="8925100" y="91657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6" name="直接箭头连接符 535">
              <a:extLst>
                <a:ext uri="{FF2B5EF4-FFF2-40B4-BE49-F238E27FC236}">
                  <a16:creationId xmlns:a16="http://schemas.microsoft.com/office/drawing/2014/main" id="{521B6A15-F111-4F8B-BBE3-2BBBC48A7558}"/>
                </a:ext>
              </a:extLst>
            </p:cNvPr>
            <p:cNvCxnSpPr>
              <a:cxnSpLocks/>
            </p:cNvCxnSpPr>
            <p:nvPr/>
          </p:nvCxnSpPr>
          <p:spPr>
            <a:xfrm flipH="1">
              <a:off x="8925100" y="91657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7" name="直接箭头连接符 536">
              <a:extLst>
                <a:ext uri="{FF2B5EF4-FFF2-40B4-BE49-F238E27FC236}">
                  <a16:creationId xmlns:a16="http://schemas.microsoft.com/office/drawing/2014/main" id="{7DA605FA-36F8-4D72-B284-E15E460AD51A}"/>
                </a:ext>
              </a:extLst>
            </p:cNvPr>
            <p:cNvCxnSpPr>
              <a:cxnSpLocks/>
            </p:cNvCxnSpPr>
            <p:nvPr/>
          </p:nvCxnSpPr>
          <p:spPr>
            <a:xfrm>
              <a:off x="8570579" y="916579"/>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8" name="直接箭头连接符 537">
              <a:extLst>
                <a:ext uri="{FF2B5EF4-FFF2-40B4-BE49-F238E27FC236}">
                  <a16:creationId xmlns:a16="http://schemas.microsoft.com/office/drawing/2014/main" id="{84F6E88A-FA3C-4DC7-BA69-E7BF91FE21D3}"/>
                </a:ext>
              </a:extLst>
            </p:cNvPr>
            <p:cNvCxnSpPr>
              <a:cxnSpLocks/>
            </p:cNvCxnSpPr>
            <p:nvPr/>
          </p:nvCxnSpPr>
          <p:spPr>
            <a:xfrm>
              <a:off x="8570579" y="91657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39" name="直接箭头连接符 538">
              <a:extLst>
                <a:ext uri="{FF2B5EF4-FFF2-40B4-BE49-F238E27FC236}">
                  <a16:creationId xmlns:a16="http://schemas.microsoft.com/office/drawing/2014/main" id="{B1B9CEA6-D465-4D40-B562-B27FC6FFE52D}"/>
                </a:ext>
              </a:extLst>
            </p:cNvPr>
            <p:cNvCxnSpPr>
              <a:cxnSpLocks/>
            </p:cNvCxnSpPr>
            <p:nvPr/>
          </p:nvCxnSpPr>
          <p:spPr>
            <a:xfrm flipH="1">
              <a:off x="8570579" y="916579"/>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0" name="直接箭头连接符 539">
              <a:extLst>
                <a:ext uri="{FF2B5EF4-FFF2-40B4-BE49-F238E27FC236}">
                  <a16:creationId xmlns:a16="http://schemas.microsoft.com/office/drawing/2014/main" id="{65C56C73-0E0B-4224-BC95-D4A87114602B}"/>
                </a:ext>
              </a:extLst>
            </p:cNvPr>
            <p:cNvCxnSpPr>
              <a:cxnSpLocks/>
            </p:cNvCxnSpPr>
            <p:nvPr/>
          </p:nvCxnSpPr>
          <p:spPr>
            <a:xfrm>
              <a:off x="8570579" y="1240813"/>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1" name="直接箭头连接符 540">
              <a:extLst>
                <a:ext uri="{FF2B5EF4-FFF2-40B4-BE49-F238E27FC236}">
                  <a16:creationId xmlns:a16="http://schemas.microsoft.com/office/drawing/2014/main" id="{3C241916-C2FF-4EC8-9128-68EFDD959BF6}"/>
                </a:ext>
              </a:extLst>
            </p:cNvPr>
            <p:cNvCxnSpPr>
              <a:cxnSpLocks/>
            </p:cNvCxnSpPr>
            <p:nvPr/>
          </p:nvCxnSpPr>
          <p:spPr>
            <a:xfrm>
              <a:off x="8570579" y="1240813"/>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2" name="直接箭头连接符 541">
              <a:extLst>
                <a:ext uri="{FF2B5EF4-FFF2-40B4-BE49-F238E27FC236}">
                  <a16:creationId xmlns:a16="http://schemas.microsoft.com/office/drawing/2014/main" id="{EAF8D341-8A68-4704-B754-C4AC277C5D2B}"/>
                </a:ext>
              </a:extLst>
            </p:cNvPr>
            <p:cNvCxnSpPr>
              <a:cxnSpLocks/>
            </p:cNvCxnSpPr>
            <p:nvPr/>
          </p:nvCxnSpPr>
          <p:spPr>
            <a:xfrm flipH="1">
              <a:off x="8570579" y="1240813"/>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3" name="直接箭头连接符 542">
              <a:extLst>
                <a:ext uri="{FF2B5EF4-FFF2-40B4-BE49-F238E27FC236}">
                  <a16:creationId xmlns:a16="http://schemas.microsoft.com/office/drawing/2014/main" id="{B737534D-A744-44FA-950A-8FF99991C5B4}"/>
                </a:ext>
              </a:extLst>
            </p:cNvPr>
            <p:cNvCxnSpPr>
              <a:cxnSpLocks/>
            </p:cNvCxnSpPr>
            <p:nvPr/>
          </p:nvCxnSpPr>
          <p:spPr>
            <a:xfrm>
              <a:off x="8930403" y="1240813"/>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4" name="直接箭头连接符 543">
              <a:extLst>
                <a:ext uri="{FF2B5EF4-FFF2-40B4-BE49-F238E27FC236}">
                  <a16:creationId xmlns:a16="http://schemas.microsoft.com/office/drawing/2014/main" id="{9B0452B2-465F-4281-AF43-71E25470CB76}"/>
                </a:ext>
              </a:extLst>
            </p:cNvPr>
            <p:cNvCxnSpPr>
              <a:cxnSpLocks/>
            </p:cNvCxnSpPr>
            <p:nvPr/>
          </p:nvCxnSpPr>
          <p:spPr>
            <a:xfrm>
              <a:off x="8930403" y="1240813"/>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5" name="直接箭头连接符 544">
              <a:extLst>
                <a:ext uri="{FF2B5EF4-FFF2-40B4-BE49-F238E27FC236}">
                  <a16:creationId xmlns:a16="http://schemas.microsoft.com/office/drawing/2014/main" id="{CA15665C-472F-429F-B0EC-3FC4F6EC21BD}"/>
                </a:ext>
              </a:extLst>
            </p:cNvPr>
            <p:cNvCxnSpPr>
              <a:cxnSpLocks/>
            </p:cNvCxnSpPr>
            <p:nvPr/>
          </p:nvCxnSpPr>
          <p:spPr>
            <a:xfrm flipH="1">
              <a:off x="8930403" y="1240813"/>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6" name="直接箭头连接符 545">
              <a:extLst>
                <a:ext uri="{FF2B5EF4-FFF2-40B4-BE49-F238E27FC236}">
                  <a16:creationId xmlns:a16="http://schemas.microsoft.com/office/drawing/2014/main" id="{FD068BD2-1FCC-48BE-879A-3766853F0257}"/>
                </a:ext>
              </a:extLst>
            </p:cNvPr>
            <p:cNvCxnSpPr>
              <a:cxnSpLocks/>
            </p:cNvCxnSpPr>
            <p:nvPr/>
          </p:nvCxnSpPr>
          <p:spPr>
            <a:xfrm>
              <a:off x="9286679" y="1240813"/>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7" name="直接箭头连接符 546">
              <a:extLst>
                <a:ext uri="{FF2B5EF4-FFF2-40B4-BE49-F238E27FC236}">
                  <a16:creationId xmlns:a16="http://schemas.microsoft.com/office/drawing/2014/main" id="{0ADEAA08-8E7D-4043-84C5-5706052DF0B2}"/>
                </a:ext>
              </a:extLst>
            </p:cNvPr>
            <p:cNvCxnSpPr>
              <a:cxnSpLocks/>
            </p:cNvCxnSpPr>
            <p:nvPr/>
          </p:nvCxnSpPr>
          <p:spPr>
            <a:xfrm>
              <a:off x="9286679" y="1240813"/>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8" name="直接箭头连接符 547">
              <a:extLst>
                <a:ext uri="{FF2B5EF4-FFF2-40B4-BE49-F238E27FC236}">
                  <a16:creationId xmlns:a16="http://schemas.microsoft.com/office/drawing/2014/main" id="{9B83B9DE-70AE-49A7-BE8E-2068620CDE60}"/>
                </a:ext>
              </a:extLst>
            </p:cNvPr>
            <p:cNvCxnSpPr>
              <a:cxnSpLocks/>
            </p:cNvCxnSpPr>
            <p:nvPr/>
          </p:nvCxnSpPr>
          <p:spPr>
            <a:xfrm flipH="1">
              <a:off x="9286679" y="1240813"/>
              <a:ext cx="352595"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49" name="直接箭头连接符 548">
              <a:extLst>
                <a:ext uri="{FF2B5EF4-FFF2-40B4-BE49-F238E27FC236}">
                  <a16:creationId xmlns:a16="http://schemas.microsoft.com/office/drawing/2014/main" id="{D7B6256E-9BEC-4A6D-9D37-5214FB0CB04A}"/>
                </a:ext>
              </a:extLst>
            </p:cNvPr>
            <p:cNvCxnSpPr>
              <a:cxnSpLocks/>
            </p:cNvCxnSpPr>
            <p:nvPr/>
          </p:nvCxnSpPr>
          <p:spPr>
            <a:xfrm>
              <a:off x="9641931" y="1240813"/>
              <a:ext cx="0" cy="194014"/>
            </a:xfrm>
            <a:prstGeom prst="straightConnector1">
              <a:avLst/>
            </a:prstGeom>
            <a:grpFill/>
            <a:ln w="12700">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sp>
        <p:nvSpPr>
          <p:cNvPr id="560" name="文本框 559">
            <a:extLst>
              <a:ext uri="{FF2B5EF4-FFF2-40B4-BE49-F238E27FC236}">
                <a16:creationId xmlns:a16="http://schemas.microsoft.com/office/drawing/2014/main" id="{0EE20320-7685-4762-808D-2286C2C758CF}"/>
              </a:ext>
            </a:extLst>
          </p:cNvPr>
          <p:cNvSpPr txBox="1"/>
          <p:nvPr/>
        </p:nvSpPr>
        <p:spPr>
          <a:xfrm>
            <a:off x="5148979" y="3606969"/>
            <a:ext cx="1433213" cy="276999"/>
          </a:xfrm>
          <a:prstGeom prst="rect">
            <a:avLst/>
          </a:prstGeom>
          <a:noFill/>
        </p:spPr>
        <p:txBody>
          <a:bodyPr wrap="none" lIns="0" tIns="0" rIns="0" bIns="0" rtlCol="0">
            <a:spAutoFit/>
          </a:bodyPr>
          <a:lstStyle/>
          <a:p>
            <a:pPr algn="ctr"/>
            <a:r>
              <a:rPr lang="en-US" altLang="zh-CN" b="1" dirty="0">
                <a:solidFill>
                  <a:srgbClr val="C00000"/>
                </a:solidFill>
                <a:latin typeface="Calibri" panose="020F0502020204030204" pitchFamily="34" charset="0"/>
                <a:ea typeface="Calibri" panose="020F0502020204030204" pitchFamily="34" charset="0"/>
                <a:cs typeface="Calibri" panose="020F0502020204030204" pitchFamily="34" charset="0"/>
              </a:rPr>
              <a:t>Coarse-grained</a:t>
            </a:r>
            <a:endParaRPr lang="zh-CN" altLang="en-US" b="1" dirty="0">
              <a:solidFill>
                <a:srgbClr val="C00000"/>
              </a:solidFill>
              <a:latin typeface="Calibri" panose="020F0502020204030204" pitchFamily="34" charset="0"/>
              <a:cs typeface="Calibri" panose="020F0502020204030204" pitchFamily="34" charset="0"/>
            </a:endParaRPr>
          </a:p>
        </p:txBody>
      </p:sp>
      <p:sp>
        <p:nvSpPr>
          <p:cNvPr id="561" name="文本框 560">
            <a:extLst>
              <a:ext uri="{FF2B5EF4-FFF2-40B4-BE49-F238E27FC236}">
                <a16:creationId xmlns:a16="http://schemas.microsoft.com/office/drawing/2014/main" id="{DA502C9B-845D-40A7-A151-B8C8F2150719}"/>
              </a:ext>
            </a:extLst>
          </p:cNvPr>
          <p:cNvSpPr txBox="1"/>
          <p:nvPr/>
        </p:nvSpPr>
        <p:spPr>
          <a:xfrm>
            <a:off x="8209817" y="3606969"/>
            <a:ext cx="1189173" cy="276999"/>
          </a:xfrm>
          <a:prstGeom prst="rect">
            <a:avLst/>
          </a:prstGeom>
          <a:noFill/>
        </p:spPr>
        <p:txBody>
          <a:bodyPr wrap="none" lIns="0" tIns="0" rIns="0" bIns="0" rtlCol="0">
            <a:spAutoFit/>
          </a:bodyPr>
          <a:lstStyle/>
          <a:p>
            <a:pPr algn="ctr"/>
            <a:r>
              <a:rPr lang="en-US" altLang="zh-CN" b="1" dirty="0">
                <a:solidFill>
                  <a:srgbClr val="C00000"/>
                </a:solidFill>
                <a:latin typeface="Calibri" panose="020F0502020204030204" pitchFamily="34" charset="0"/>
                <a:ea typeface="Calibri" panose="020F0502020204030204" pitchFamily="34" charset="0"/>
                <a:cs typeface="Calibri" panose="020F0502020204030204" pitchFamily="34" charset="0"/>
              </a:rPr>
              <a:t>Fine-grained</a:t>
            </a:r>
            <a:endParaRPr lang="zh-CN" altLang="en-US" b="1" dirty="0">
              <a:solidFill>
                <a:srgbClr val="C00000"/>
              </a:solidFill>
              <a:latin typeface="Calibri" panose="020F0502020204030204" pitchFamily="34" charset="0"/>
              <a:cs typeface="Calibri" panose="020F0502020204030204" pitchFamily="34" charset="0"/>
            </a:endParaRPr>
          </a:p>
        </p:txBody>
      </p:sp>
      <p:sp>
        <p:nvSpPr>
          <p:cNvPr id="562" name="文本框 561">
            <a:extLst>
              <a:ext uri="{FF2B5EF4-FFF2-40B4-BE49-F238E27FC236}">
                <a16:creationId xmlns:a16="http://schemas.microsoft.com/office/drawing/2014/main" id="{0776721D-B803-4062-B919-B1777283E194}"/>
              </a:ext>
            </a:extLst>
          </p:cNvPr>
          <p:cNvSpPr txBox="1"/>
          <p:nvPr/>
        </p:nvSpPr>
        <p:spPr>
          <a:xfrm>
            <a:off x="10413563" y="3606969"/>
            <a:ext cx="1464888" cy="276999"/>
          </a:xfrm>
          <a:prstGeom prst="rect">
            <a:avLst/>
          </a:prstGeom>
          <a:noFill/>
        </p:spPr>
        <p:txBody>
          <a:bodyPr wrap="none" lIns="0" tIns="0" rIns="0" bIns="0" rtlCol="0">
            <a:spAutoFit/>
          </a:bodyPr>
          <a:lstStyle/>
          <a:p>
            <a:pPr algn="ctr"/>
            <a:r>
              <a:rPr lang="en-US" altLang="zh-C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Middle-grained</a:t>
            </a:r>
            <a:endParaRPr lang="zh-CN" altLang="en-US" b="1" dirty="0">
              <a:solidFill>
                <a:schemeClr val="accent5">
                  <a:lumMod val="75000"/>
                </a:schemeClr>
              </a:solidFill>
              <a:latin typeface="Calibri" panose="020F0502020204030204" pitchFamily="34" charset="0"/>
              <a:cs typeface="Calibri" panose="020F0502020204030204" pitchFamily="34" charset="0"/>
            </a:endParaRPr>
          </a:p>
        </p:txBody>
      </p:sp>
      <p:sp>
        <p:nvSpPr>
          <p:cNvPr id="563" name="文本框 562">
            <a:extLst>
              <a:ext uri="{FF2B5EF4-FFF2-40B4-BE49-F238E27FC236}">
                <a16:creationId xmlns:a16="http://schemas.microsoft.com/office/drawing/2014/main" id="{721043BB-814C-4AB1-A589-CE3AA3AD98E2}"/>
              </a:ext>
            </a:extLst>
          </p:cNvPr>
          <p:cNvSpPr txBox="1"/>
          <p:nvPr/>
        </p:nvSpPr>
        <p:spPr>
          <a:xfrm>
            <a:off x="2139591" y="1279119"/>
            <a:ext cx="1865896" cy="553998"/>
          </a:xfrm>
          <a:prstGeom prst="rect">
            <a:avLst/>
          </a:prstGeom>
          <a:noFill/>
        </p:spPr>
        <p:txBody>
          <a:bodyPr wrap="none" lIns="0" tIns="0" rIns="0" bIns="0"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Block d</a:t>
            </a:r>
            <a:r>
              <a:rPr lang="en-US" altLang="zh-CN" b="0" dirty="0">
                <a:latin typeface="Calibri" panose="020F0502020204030204" pitchFamily="34" charset="0"/>
                <a:ea typeface="Calibri" panose="020F0502020204030204" pitchFamily="34" charset="0"/>
                <a:cs typeface="Calibri" panose="020F0502020204030204" pitchFamily="34" charset="0"/>
              </a:rPr>
              <a:t>ependencies</a:t>
            </a:r>
          </a:p>
          <a:p>
            <a:pPr algn="ctr"/>
            <a:r>
              <a:rPr lang="en-US" altLang="zh-CN" dirty="0">
                <a:latin typeface="Calibri" panose="020F0502020204030204" pitchFamily="34" charset="0"/>
                <a:ea typeface="Calibri" panose="020F0502020204030204" pitchFamily="34" charset="0"/>
                <a:cs typeface="Calibri" panose="020F0502020204030204" pitchFamily="34" charset="0"/>
              </a:rPr>
              <a:t>along height axis</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64" name="文本框 563">
                <a:extLst>
                  <a:ext uri="{FF2B5EF4-FFF2-40B4-BE49-F238E27FC236}">
                    <a16:creationId xmlns:a16="http://schemas.microsoft.com/office/drawing/2014/main" id="{712E1100-969A-44CF-9046-4D34586891D9}"/>
                  </a:ext>
                </a:extLst>
              </p:cNvPr>
              <p:cNvSpPr txBox="1"/>
              <p:nvPr/>
            </p:nvSpPr>
            <p:spPr>
              <a:xfrm>
                <a:off x="4675519" y="1452972"/>
                <a:ext cx="6910226" cy="276999"/>
              </a:xfrm>
              <a:prstGeom prst="rect">
                <a:avLst/>
              </a:prstGeom>
              <a:noFill/>
            </p:spPr>
            <p:txBody>
              <a:bodyPr wrap="none" lIns="0" tIns="0" rIns="0" bIns="0"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Different methods to partition the sub-graph along height axis into </a:t>
                </a:r>
                <a14:m>
                  <m:oMath xmlns:m="http://schemas.openxmlformats.org/officeDocument/2006/math">
                    <m:r>
                      <a:rPr lang="en-US" altLang="zh-CN" b="0" i="1" smtClean="0">
                        <a:latin typeface="Cambria Math" panose="02040503050406030204" pitchFamily="18" charset="0"/>
                        <a:ea typeface="Calibri" panose="020F0502020204030204" pitchFamily="34" charset="0"/>
                        <a:cs typeface="Calibri" panose="020F0502020204030204" pitchFamily="34" charset="0"/>
                      </a:rPr>
                      <m:t>𝑛</m:t>
                    </m:r>
                  </m:oMath>
                </a14:m>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parts</a:t>
                </a:r>
                <a:endParaRPr lang="zh-CN" altLang="en-US" dirty="0">
                  <a:latin typeface="Calibri" panose="020F0502020204030204" pitchFamily="34" charset="0"/>
                  <a:cs typeface="Calibri" panose="020F0502020204030204" pitchFamily="34" charset="0"/>
                </a:endParaRPr>
              </a:p>
            </p:txBody>
          </p:sp>
        </mc:Choice>
        <mc:Fallback xmlns="">
          <p:sp>
            <p:nvSpPr>
              <p:cNvPr id="564" name="文本框 563">
                <a:extLst>
                  <a:ext uri="{FF2B5EF4-FFF2-40B4-BE49-F238E27FC236}">
                    <a16:creationId xmlns:a16="http://schemas.microsoft.com/office/drawing/2014/main" id="{712E1100-969A-44CF-9046-4D34586891D9}"/>
                  </a:ext>
                </a:extLst>
              </p:cNvPr>
              <p:cNvSpPr txBox="1">
                <a:spLocks noRot="1" noChangeAspect="1" noMove="1" noResize="1" noEditPoints="1" noAdjustHandles="1" noChangeArrowheads="1" noChangeShapeType="1" noTextEdit="1"/>
              </p:cNvSpPr>
              <p:nvPr/>
            </p:nvSpPr>
            <p:spPr>
              <a:xfrm>
                <a:off x="4675519" y="1452972"/>
                <a:ext cx="6910226" cy="276999"/>
              </a:xfrm>
              <a:prstGeom prst="rect">
                <a:avLst/>
              </a:prstGeom>
              <a:blipFill>
                <a:blip r:embed="rId16"/>
                <a:stretch>
                  <a:fillRect l="-2028" t="-28261" r="-1940"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5" name="文本框 564">
                <a:extLst>
                  <a:ext uri="{FF2B5EF4-FFF2-40B4-BE49-F238E27FC236}">
                    <a16:creationId xmlns:a16="http://schemas.microsoft.com/office/drawing/2014/main" id="{4ECACF2F-9EDC-477C-9C73-7EEE753350D5}"/>
                  </a:ext>
                </a:extLst>
              </p:cNvPr>
              <p:cNvSpPr txBox="1"/>
              <p:nvPr/>
            </p:nvSpPr>
            <p:spPr>
              <a:xfrm>
                <a:off x="485060" y="1279119"/>
                <a:ext cx="1481239" cy="553998"/>
              </a:xfrm>
              <a:prstGeom prst="rect">
                <a:avLst/>
              </a:prstGeom>
              <a:noFill/>
            </p:spPr>
            <p:txBody>
              <a:bodyPr wrap="none" lIns="0" tIns="0" rIns="0" bIns="0"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Sub-graph with </a:t>
                </a:r>
              </a:p>
              <a:p>
                <a:pPr algn="ctr"/>
                <a14:m>
                  <m:oMath xmlns:m="http://schemas.openxmlformats.org/officeDocument/2006/math">
                    <m:r>
                      <a:rPr lang="en-US" altLang="zh-CN" b="0" i="1" smtClean="0">
                        <a:latin typeface="Cambria Math" panose="02040503050406030204" pitchFamily="18" charset="0"/>
                        <a:ea typeface="Calibri" panose="020F0502020204030204" pitchFamily="34" charset="0"/>
                        <a:cs typeface="Calibri" panose="020F0502020204030204" pitchFamily="34" charset="0"/>
                      </a:rPr>
                      <m:t>𝐿</m:t>
                    </m:r>
                  </m:oMath>
                </a14:m>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stacked </a:t>
                </a:r>
                <a:r>
                  <a:rPr lang="en-US" altLang="zh-CN" dirty="0" err="1">
                    <a:latin typeface="Calibri" panose="020F0502020204030204" pitchFamily="34" charset="0"/>
                    <a:cs typeface="Calibri" panose="020F0502020204030204" pitchFamily="34" charset="0"/>
                  </a:rPr>
                  <a:t>Convs</a:t>
                </a:r>
                <a:endParaRPr lang="zh-CN" altLang="en-US" dirty="0">
                  <a:latin typeface="Calibri" panose="020F0502020204030204" pitchFamily="34" charset="0"/>
                  <a:cs typeface="Calibri" panose="020F0502020204030204" pitchFamily="34" charset="0"/>
                </a:endParaRPr>
              </a:p>
            </p:txBody>
          </p:sp>
        </mc:Choice>
        <mc:Fallback xmlns="">
          <p:sp>
            <p:nvSpPr>
              <p:cNvPr id="565" name="文本框 564">
                <a:extLst>
                  <a:ext uri="{FF2B5EF4-FFF2-40B4-BE49-F238E27FC236}">
                    <a16:creationId xmlns:a16="http://schemas.microsoft.com/office/drawing/2014/main" id="{4ECACF2F-9EDC-477C-9C73-7EEE753350D5}"/>
                  </a:ext>
                </a:extLst>
              </p:cNvPr>
              <p:cNvSpPr txBox="1">
                <a:spLocks noRot="1" noChangeAspect="1" noMove="1" noResize="1" noEditPoints="1" noAdjustHandles="1" noChangeArrowheads="1" noChangeShapeType="1" noTextEdit="1"/>
              </p:cNvSpPr>
              <p:nvPr/>
            </p:nvSpPr>
            <p:spPr>
              <a:xfrm>
                <a:off x="485060" y="1279119"/>
                <a:ext cx="1481239" cy="553998"/>
              </a:xfrm>
              <a:prstGeom prst="rect">
                <a:avLst/>
              </a:prstGeom>
              <a:blipFill>
                <a:blip r:embed="rId17"/>
                <a:stretch>
                  <a:fillRect l="-9465" t="-14286" r="-9877" b="-24176"/>
                </a:stretch>
              </a:blipFill>
            </p:spPr>
            <p:txBody>
              <a:bodyPr/>
              <a:lstStyle/>
              <a:p>
                <a:r>
                  <a:rPr lang="zh-CN" altLang="en-US">
                    <a:noFill/>
                  </a:rPr>
                  <a:t> </a:t>
                </a:r>
              </a:p>
            </p:txBody>
          </p:sp>
        </mc:Fallback>
      </mc:AlternateContent>
      <p:sp>
        <p:nvSpPr>
          <p:cNvPr id="272" name="文本框 271">
            <a:extLst>
              <a:ext uri="{FF2B5EF4-FFF2-40B4-BE49-F238E27FC236}">
                <a16:creationId xmlns:a16="http://schemas.microsoft.com/office/drawing/2014/main" id="{4C7CD583-461A-4173-894D-F022C5989862}"/>
              </a:ext>
            </a:extLst>
          </p:cNvPr>
          <p:cNvSpPr txBox="1"/>
          <p:nvPr/>
        </p:nvSpPr>
        <p:spPr>
          <a:xfrm>
            <a:off x="473660" y="1856017"/>
            <a:ext cx="258084" cy="276999"/>
          </a:xfrm>
          <a:prstGeom prst="rect">
            <a:avLst/>
          </a:prstGeom>
          <a:noFill/>
        </p:spPr>
        <p:txBody>
          <a:bodyPr wrap="none" lIns="0" tIns="0" rIns="0" bIns="0"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(a)</a:t>
            </a:r>
            <a:endParaRPr lang="zh-CN" altLang="en-US" b="1" dirty="0">
              <a:latin typeface="Calibri" panose="020F0502020204030204" pitchFamily="34" charset="0"/>
              <a:cs typeface="Calibri" panose="020F0502020204030204" pitchFamily="34" charset="0"/>
            </a:endParaRPr>
          </a:p>
        </p:txBody>
      </p:sp>
      <p:sp>
        <p:nvSpPr>
          <p:cNvPr id="273" name="文本框 272">
            <a:extLst>
              <a:ext uri="{FF2B5EF4-FFF2-40B4-BE49-F238E27FC236}">
                <a16:creationId xmlns:a16="http://schemas.microsoft.com/office/drawing/2014/main" id="{37313CB0-F29F-4696-87B3-F7F5CFAD7B9B}"/>
              </a:ext>
            </a:extLst>
          </p:cNvPr>
          <p:cNvSpPr txBox="1"/>
          <p:nvPr/>
        </p:nvSpPr>
        <p:spPr>
          <a:xfrm>
            <a:off x="2021266" y="1856017"/>
            <a:ext cx="267702" cy="276999"/>
          </a:xfrm>
          <a:prstGeom prst="rect">
            <a:avLst/>
          </a:prstGeom>
          <a:noFill/>
        </p:spPr>
        <p:txBody>
          <a:bodyPr wrap="none" lIns="0" tIns="0" rIns="0" bIns="0"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(b)</a:t>
            </a:r>
            <a:endParaRPr lang="zh-CN" altLang="en-US" b="1" dirty="0">
              <a:latin typeface="Calibri" panose="020F0502020204030204" pitchFamily="34" charset="0"/>
              <a:cs typeface="Calibri" panose="020F0502020204030204" pitchFamily="34" charset="0"/>
            </a:endParaRPr>
          </a:p>
        </p:txBody>
      </p:sp>
      <p:sp>
        <p:nvSpPr>
          <p:cNvPr id="274" name="文本框 273">
            <a:extLst>
              <a:ext uri="{FF2B5EF4-FFF2-40B4-BE49-F238E27FC236}">
                <a16:creationId xmlns:a16="http://schemas.microsoft.com/office/drawing/2014/main" id="{0F471631-F191-40B2-9488-87C940FCD150}"/>
              </a:ext>
            </a:extLst>
          </p:cNvPr>
          <p:cNvSpPr txBox="1"/>
          <p:nvPr/>
        </p:nvSpPr>
        <p:spPr>
          <a:xfrm>
            <a:off x="3930983" y="1856017"/>
            <a:ext cx="240450" cy="276999"/>
          </a:xfrm>
          <a:prstGeom prst="rect">
            <a:avLst/>
          </a:prstGeom>
          <a:noFill/>
        </p:spPr>
        <p:txBody>
          <a:bodyPr wrap="none" lIns="0" tIns="0" rIns="0" bIns="0"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(c)</a:t>
            </a:r>
            <a:endParaRPr lang="zh-CN" altLang="en-US" b="1" dirty="0">
              <a:latin typeface="Calibri" panose="020F0502020204030204" pitchFamily="34" charset="0"/>
              <a:cs typeface="Calibri" panose="020F0502020204030204" pitchFamily="34" charset="0"/>
            </a:endParaRPr>
          </a:p>
        </p:txBody>
      </p:sp>
      <p:sp>
        <p:nvSpPr>
          <p:cNvPr id="275" name="文本框 274">
            <a:extLst>
              <a:ext uri="{FF2B5EF4-FFF2-40B4-BE49-F238E27FC236}">
                <a16:creationId xmlns:a16="http://schemas.microsoft.com/office/drawing/2014/main" id="{D80798F1-17F5-4560-BA15-9E4FB3956A74}"/>
              </a:ext>
            </a:extLst>
          </p:cNvPr>
          <p:cNvSpPr txBox="1"/>
          <p:nvPr/>
        </p:nvSpPr>
        <p:spPr>
          <a:xfrm>
            <a:off x="7469411" y="1856017"/>
            <a:ext cx="267702" cy="276999"/>
          </a:xfrm>
          <a:prstGeom prst="rect">
            <a:avLst/>
          </a:prstGeom>
          <a:noFill/>
        </p:spPr>
        <p:txBody>
          <a:bodyPr wrap="none" lIns="0" tIns="0" rIns="0" bIns="0"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(d)</a:t>
            </a:r>
            <a:endParaRPr lang="zh-CN" altLang="en-US" b="1" dirty="0">
              <a:latin typeface="Calibri" panose="020F0502020204030204" pitchFamily="34" charset="0"/>
              <a:cs typeface="Calibri" panose="020F0502020204030204" pitchFamily="34" charset="0"/>
            </a:endParaRPr>
          </a:p>
        </p:txBody>
      </p:sp>
      <p:sp>
        <p:nvSpPr>
          <p:cNvPr id="276" name="文本框 275">
            <a:extLst>
              <a:ext uri="{FF2B5EF4-FFF2-40B4-BE49-F238E27FC236}">
                <a16:creationId xmlns:a16="http://schemas.microsoft.com/office/drawing/2014/main" id="{0A1018B5-1B14-48DE-A59F-5B39D7E175C0}"/>
              </a:ext>
            </a:extLst>
          </p:cNvPr>
          <p:cNvSpPr txBox="1"/>
          <p:nvPr/>
        </p:nvSpPr>
        <p:spPr>
          <a:xfrm>
            <a:off x="9931088" y="1856017"/>
            <a:ext cx="259686" cy="276999"/>
          </a:xfrm>
          <a:prstGeom prst="rect">
            <a:avLst/>
          </a:prstGeom>
          <a:noFill/>
        </p:spPr>
        <p:txBody>
          <a:bodyPr wrap="none" lIns="0" tIns="0" rIns="0" bIns="0"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(e)</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53561"/>
      </p:ext>
    </p:extLst>
  </p:cSld>
  <p:clrMapOvr>
    <a:masterClrMapping/>
  </p:clrMapOvr>
  <mc:AlternateContent xmlns:mc="http://schemas.openxmlformats.org/markup-compatibility/2006">
    <mc:Choice xmlns:p14="http://schemas.microsoft.com/office/powerpoint/2010/main" Requires="p14">
      <p:transition spd="slow" p14:dur="2000" advTm="45295"/>
    </mc:Choice>
    <mc:Fallback>
      <p:transition spd="slow" advTm="45295"/>
    </mc:Fallback>
  </mc:AlternateContent>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A36640-F6D2-41C1-9527-DE9F0964EACD}"/>
              </a:ext>
            </a:extLst>
          </p:cNvPr>
          <p:cNvSpPr>
            <a:spLocks noGrp="1"/>
          </p:cNvSpPr>
          <p:nvPr>
            <p:ph type="title"/>
          </p:nvPr>
        </p:nvSpPr>
        <p:spPr/>
        <p:txBody>
          <a:bodyPr/>
          <a:lstStyle/>
          <a:p>
            <a:r>
              <a:rPr lang="en-US" altLang="zh-CN" dirty="0"/>
              <a:t>Optimization Algorithm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EFAA67C-88E5-4120-B9C9-23B4DF98405E}"/>
                  </a:ext>
                </a:extLst>
              </p:cNvPr>
              <p:cNvSpPr>
                <a:spLocks noGrp="1"/>
              </p:cNvSpPr>
              <p:nvPr>
                <p:ph idx="1"/>
              </p:nvPr>
            </p:nvSpPr>
            <p:spPr>
              <a:xfrm>
                <a:off x="218661" y="1458072"/>
                <a:ext cx="5205675" cy="4485528"/>
              </a:xfrm>
            </p:spPr>
            <p:txBody>
              <a:bodyPr/>
              <a:lstStyle/>
              <a:p>
                <a:pPr marL="514350" indent="-514350">
                  <a:buClrTx/>
                  <a:buFont typeface="+mj-ea"/>
                  <a:buAutoNum type="circleNumDbPlain"/>
                </a:pPr>
                <a:r>
                  <a:rPr lang="en-US" altLang="zh-CN" dirty="0"/>
                  <a:t>Select the cell that contributes most to peak memory usage</a:t>
                </a:r>
              </a:p>
              <a:p>
                <a:pPr marL="514350" indent="-514350">
                  <a:buClrTx/>
                  <a:buFont typeface="+mj-ea"/>
                  <a:buAutoNum type="circleNumDbPlain"/>
                </a:pPr>
                <a:r>
                  <a:rPr lang="en-US" altLang="zh-CN" dirty="0"/>
                  <a:t>Select the ACG containing bottlenecks within the cell</a:t>
                </a:r>
              </a:p>
              <a:p>
                <a:pPr marL="514350" indent="-514350">
                  <a:buClrTx/>
                  <a:buFont typeface="+mj-ea"/>
                  <a:buAutoNum type="circleNumDbPlain"/>
                </a:pPr>
                <a:r>
                  <a:rPr lang="en-US" altLang="zh-CN" dirty="0"/>
                  <a:t>Generate partition schemes to build new fine-grained graphs</a:t>
                </a:r>
              </a:p>
              <a:p>
                <a:pPr marL="514350" indent="-514350">
                  <a:buClrTx/>
                  <a:buFont typeface="+mj-ea"/>
                  <a:buAutoNum type="circleNumDbPlain"/>
                </a:pPr>
                <a:r>
                  <a:rPr lang="en-US" altLang="zh-CN" dirty="0"/>
                  <a:t>Measure new graphs and save best-</a:t>
                </a:r>
                <a14:m>
                  <m:oMath xmlns:m="http://schemas.openxmlformats.org/officeDocument/2006/math">
                    <m:r>
                      <a:rPr lang="en-US" altLang="zh-CN" b="0" i="1" smtClean="0">
                        <a:latin typeface="Cambria Math" panose="02040503050406030204" pitchFamily="18" charset="0"/>
                      </a:rPr>
                      <m:t>𝛽</m:t>
                    </m:r>
                  </m:oMath>
                </a14:m>
                <a:r>
                  <a:rPr lang="zh-CN" altLang="en-US" dirty="0"/>
                  <a:t> </a:t>
                </a:r>
                <a:r>
                  <a:rPr lang="en-US" altLang="zh-CN" dirty="0"/>
                  <a:t>ones for next iteration.</a:t>
                </a:r>
                <a:endParaRPr lang="zh-CN" altLang="en-US" dirty="0"/>
              </a:p>
            </p:txBody>
          </p:sp>
        </mc:Choice>
        <mc:Fallback xmlns="">
          <p:sp>
            <p:nvSpPr>
              <p:cNvPr id="3" name="内容占位符 2">
                <a:extLst>
                  <a:ext uri="{FF2B5EF4-FFF2-40B4-BE49-F238E27FC236}">
                    <a16:creationId xmlns:a16="http://schemas.microsoft.com/office/drawing/2014/main" id="{5EFAA67C-88E5-4120-B9C9-23B4DF98405E}"/>
                  </a:ext>
                </a:extLst>
              </p:cNvPr>
              <p:cNvSpPr>
                <a:spLocks noGrp="1" noRot="1" noChangeAspect="1" noMove="1" noResize="1" noEditPoints="1" noAdjustHandles="1" noChangeArrowheads="1" noChangeShapeType="1" noTextEdit="1"/>
              </p:cNvSpPr>
              <p:nvPr>
                <p:ph idx="1"/>
              </p:nvPr>
            </p:nvSpPr>
            <p:spPr>
              <a:xfrm>
                <a:off x="218661" y="1458072"/>
                <a:ext cx="5205675" cy="4485528"/>
              </a:xfrm>
              <a:blipFill>
                <a:blip r:embed="rId5"/>
                <a:stretch>
                  <a:fillRect l="-2108" t="-2174" r="-1874"/>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ED5BA4E-C874-4303-9587-C6EF81B92D1F}"/>
              </a:ext>
            </a:extLst>
          </p:cNvPr>
          <p:cNvPicPr>
            <a:picLocks noChangeAspect="1"/>
          </p:cNvPicPr>
          <p:nvPr/>
        </p:nvPicPr>
        <p:blipFill>
          <a:blip r:embed="rId6"/>
          <a:stretch>
            <a:fillRect/>
          </a:stretch>
        </p:blipFill>
        <p:spPr>
          <a:xfrm>
            <a:off x="5823202" y="532151"/>
            <a:ext cx="5730076" cy="5503888"/>
          </a:xfrm>
          <a:prstGeom prst="rect">
            <a:avLst/>
          </a:prstGeom>
        </p:spPr>
      </p:pic>
      <p:sp>
        <p:nvSpPr>
          <p:cNvPr id="4" name="矩形 3">
            <a:extLst>
              <a:ext uri="{FF2B5EF4-FFF2-40B4-BE49-F238E27FC236}">
                <a16:creationId xmlns:a16="http://schemas.microsoft.com/office/drawing/2014/main" id="{69F4263A-BCD0-4EC0-A2BB-BB70017D0850}"/>
              </a:ext>
            </a:extLst>
          </p:cNvPr>
          <p:cNvSpPr/>
          <p:nvPr/>
        </p:nvSpPr>
        <p:spPr>
          <a:xfrm>
            <a:off x="6370820" y="2578308"/>
            <a:ext cx="3162924" cy="902508"/>
          </a:xfrm>
          <a:prstGeom prst="rect">
            <a:avLst/>
          </a:prstGeom>
          <a:solidFill>
            <a:schemeClr val="accent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8901AA74-C18A-4705-833C-066B03145BC3}"/>
              </a:ext>
            </a:extLst>
          </p:cNvPr>
          <p:cNvSpPr txBox="1"/>
          <p:nvPr/>
        </p:nvSpPr>
        <p:spPr>
          <a:xfrm>
            <a:off x="9560661" y="2578308"/>
            <a:ext cx="329783" cy="369332"/>
          </a:xfrm>
          <a:prstGeom prst="rect">
            <a:avLst/>
          </a:prstGeom>
          <a:noFill/>
        </p:spPr>
        <p:txBody>
          <a:bodyPr wrap="square" rtlCol="0">
            <a:spAutoFit/>
          </a:bodyPr>
          <a:lstStyle/>
          <a:p>
            <a:pPr algn="ctr"/>
            <a:r>
              <a:rPr lang="zh-CN" altLang="en-US" dirty="0">
                <a:latin typeface="Calibri" panose="020F0502020204030204" pitchFamily="34" charset="0"/>
                <a:ea typeface="Calibri" panose="020F0502020204030204" pitchFamily="34" charset="0"/>
                <a:cs typeface="Calibri" panose="020F0502020204030204" pitchFamily="34" charset="0"/>
              </a:rPr>
              <a:t>①</a:t>
            </a:r>
          </a:p>
        </p:txBody>
      </p:sp>
      <p:sp>
        <p:nvSpPr>
          <p:cNvPr id="7" name="矩形 6">
            <a:extLst>
              <a:ext uri="{FF2B5EF4-FFF2-40B4-BE49-F238E27FC236}">
                <a16:creationId xmlns:a16="http://schemas.microsoft.com/office/drawing/2014/main" id="{479118C0-C10B-4D01-98E6-B8823C5B7D40}"/>
              </a:ext>
            </a:extLst>
          </p:cNvPr>
          <p:cNvSpPr/>
          <p:nvPr/>
        </p:nvSpPr>
        <p:spPr>
          <a:xfrm>
            <a:off x="6370820" y="3486912"/>
            <a:ext cx="4358140" cy="414528"/>
          </a:xfrm>
          <a:prstGeom prst="rect">
            <a:avLst/>
          </a:prstGeom>
          <a:solidFill>
            <a:schemeClr val="accent2">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DA00875-2A74-444E-B601-90876BF0AA86}"/>
              </a:ext>
            </a:extLst>
          </p:cNvPr>
          <p:cNvSpPr txBox="1"/>
          <p:nvPr/>
        </p:nvSpPr>
        <p:spPr>
          <a:xfrm>
            <a:off x="10728960" y="3480816"/>
            <a:ext cx="329783" cy="369332"/>
          </a:xfrm>
          <a:prstGeom prst="rect">
            <a:avLst/>
          </a:prstGeom>
          <a:noFill/>
        </p:spPr>
        <p:txBody>
          <a:bodyPr wrap="square" rtlCol="0">
            <a:spAutoFit/>
          </a:bodyPr>
          <a:lstStyle/>
          <a:p>
            <a:pPr algn="ctr"/>
            <a:r>
              <a:rPr lang="zh-CN" altLang="en-US" dirty="0">
                <a:latin typeface="Calibri" panose="020F0502020204030204" pitchFamily="34" charset="0"/>
                <a:ea typeface="Calibri" panose="020F0502020204030204" pitchFamily="34" charset="0"/>
                <a:cs typeface="Calibri" panose="020F0502020204030204" pitchFamily="34" charset="0"/>
              </a:rPr>
              <a:t>②</a:t>
            </a:r>
          </a:p>
        </p:txBody>
      </p:sp>
      <p:sp>
        <p:nvSpPr>
          <p:cNvPr id="9" name="矩形 8">
            <a:extLst>
              <a:ext uri="{FF2B5EF4-FFF2-40B4-BE49-F238E27FC236}">
                <a16:creationId xmlns:a16="http://schemas.microsoft.com/office/drawing/2014/main" id="{58CAEFE2-0268-45D0-B23A-9B710AD8F28F}"/>
              </a:ext>
            </a:extLst>
          </p:cNvPr>
          <p:cNvSpPr/>
          <p:nvPr/>
        </p:nvSpPr>
        <p:spPr>
          <a:xfrm>
            <a:off x="6728460" y="4072890"/>
            <a:ext cx="3360420" cy="788670"/>
          </a:xfrm>
          <a:prstGeom prst="rect">
            <a:avLst/>
          </a:prstGeom>
          <a:solidFill>
            <a:schemeClr val="accent4">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831BE591-68D8-4287-8864-F03BA7980CE6}"/>
              </a:ext>
            </a:extLst>
          </p:cNvPr>
          <p:cNvSpPr txBox="1"/>
          <p:nvPr/>
        </p:nvSpPr>
        <p:spPr>
          <a:xfrm>
            <a:off x="10088880" y="4041424"/>
            <a:ext cx="329783" cy="369332"/>
          </a:xfrm>
          <a:prstGeom prst="rect">
            <a:avLst/>
          </a:prstGeom>
          <a:noFill/>
        </p:spPr>
        <p:txBody>
          <a:bodyPr wrap="square" rtlCol="0">
            <a:spAutoFit/>
          </a:bodyPr>
          <a:lstStyle/>
          <a:p>
            <a:pPr algn="ctr"/>
            <a:r>
              <a:rPr lang="zh-CN" altLang="en-US" dirty="0">
                <a:latin typeface="Calibri" panose="020F0502020204030204" pitchFamily="34" charset="0"/>
                <a:ea typeface="Calibri" panose="020F0502020204030204" pitchFamily="34" charset="0"/>
                <a:cs typeface="Calibri" panose="020F0502020204030204" pitchFamily="34" charset="0"/>
              </a:rPr>
              <a:t>③</a:t>
            </a:r>
          </a:p>
        </p:txBody>
      </p:sp>
      <p:sp>
        <p:nvSpPr>
          <p:cNvPr id="11" name="矩形 10">
            <a:extLst>
              <a:ext uri="{FF2B5EF4-FFF2-40B4-BE49-F238E27FC236}">
                <a16:creationId xmlns:a16="http://schemas.microsoft.com/office/drawing/2014/main" id="{20694E5B-74E7-4927-8FA2-0CD0B0859527}"/>
              </a:ext>
            </a:extLst>
          </p:cNvPr>
          <p:cNvSpPr/>
          <p:nvPr/>
        </p:nvSpPr>
        <p:spPr>
          <a:xfrm>
            <a:off x="6728459" y="4861560"/>
            <a:ext cx="3690203" cy="472440"/>
          </a:xfrm>
          <a:prstGeom prst="rect">
            <a:avLst/>
          </a:prstGeom>
          <a:solidFill>
            <a:schemeClr val="accent6">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655E472-402F-4231-9F35-BF8F8CD43AAC}"/>
              </a:ext>
            </a:extLst>
          </p:cNvPr>
          <p:cNvSpPr txBox="1"/>
          <p:nvPr/>
        </p:nvSpPr>
        <p:spPr>
          <a:xfrm>
            <a:off x="10418663" y="4864146"/>
            <a:ext cx="329783" cy="369332"/>
          </a:xfrm>
          <a:prstGeom prst="rect">
            <a:avLst/>
          </a:prstGeom>
          <a:noFill/>
        </p:spPr>
        <p:txBody>
          <a:bodyPr wrap="square" rtlCol="0">
            <a:spAutoFit/>
          </a:bodyPr>
          <a:lstStyle/>
          <a:p>
            <a:pPr algn="ctr"/>
            <a:r>
              <a:rPr lang="zh-CN" altLang="en-US" dirty="0">
                <a:latin typeface="Calibri" panose="020F0502020204030204" pitchFamily="34" charset="0"/>
                <a:ea typeface="Calibri" panose="020F0502020204030204" pitchFamily="34" charset="0"/>
                <a:cs typeface="Calibri" panose="020F0502020204030204" pitchFamily="34" charset="0"/>
              </a:rPr>
              <a:t>④</a:t>
            </a:r>
          </a:p>
        </p:txBody>
      </p:sp>
      <p:sp>
        <p:nvSpPr>
          <p:cNvPr id="13" name="矩形 12">
            <a:extLst>
              <a:ext uri="{FF2B5EF4-FFF2-40B4-BE49-F238E27FC236}">
                <a16:creationId xmlns:a16="http://schemas.microsoft.com/office/drawing/2014/main" id="{392F2D6D-37F5-4506-8C2E-47AA70BC01AD}"/>
              </a:ext>
            </a:extLst>
          </p:cNvPr>
          <p:cNvSpPr/>
          <p:nvPr/>
        </p:nvSpPr>
        <p:spPr>
          <a:xfrm>
            <a:off x="711700" y="1408512"/>
            <a:ext cx="4712636" cy="902508"/>
          </a:xfrm>
          <a:prstGeom prst="rect">
            <a:avLst/>
          </a:prstGeom>
          <a:solidFill>
            <a:schemeClr val="accent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9A9DFFB-6E77-448B-9AF7-94E8E56A11F1}"/>
              </a:ext>
            </a:extLst>
          </p:cNvPr>
          <p:cNvSpPr/>
          <p:nvPr/>
        </p:nvSpPr>
        <p:spPr>
          <a:xfrm>
            <a:off x="711700" y="2373648"/>
            <a:ext cx="4712636" cy="816591"/>
          </a:xfrm>
          <a:prstGeom prst="rect">
            <a:avLst/>
          </a:prstGeom>
          <a:solidFill>
            <a:schemeClr val="accent2">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66F0B51-9F30-47E0-A104-E87FF7FFAF2E}"/>
              </a:ext>
            </a:extLst>
          </p:cNvPr>
          <p:cNvSpPr/>
          <p:nvPr/>
        </p:nvSpPr>
        <p:spPr>
          <a:xfrm>
            <a:off x="732582" y="3301949"/>
            <a:ext cx="4691754" cy="788670"/>
          </a:xfrm>
          <a:prstGeom prst="rect">
            <a:avLst/>
          </a:prstGeom>
          <a:solidFill>
            <a:schemeClr val="accent4">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E402D4F-5131-4907-B60F-A640C8C22DBD}"/>
              </a:ext>
            </a:extLst>
          </p:cNvPr>
          <p:cNvSpPr/>
          <p:nvPr/>
        </p:nvSpPr>
        <p:spPr>
          <a:xfrm>
            <a:off x="732582" y="4202328"/>
            <a:ext cx="4691754" cy="788669"/>
          </a:xfrm>
          <a:prstGeom prst="rect">
            <a:avLst/>
          </a:prstGeom>
          <a:solidFill>
            <a:schemeClr val="accent6">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76381847"/>
      </p:ext>
    </p:extLst>
  </p:cSld>
  <p:clrMapOvr>
    <a:masterClrMapping/>
  </p:clrMapOvr>
  <mc:AlternateContent xmlns:mc="http://schemas.openxmlformats.org/markup-compatibility/2006">
    <mc:Choice xmlns:p14="http://schemas.microsoft.com/office/powerpoint/2010/main" Requires="p14">
      <p:transition spd="slow" p14:dur="2000" advTm="53969"/>
    </mc:Choice>
    <mc:Fallback>
      <p:transition spd="slow" advTm="53969"/>
    </mc:Fallback>
  </mc:AlternateContent>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1FF8E-4388-47F5-84AD-2B8D7C1F1E92}"/>
              </a:ext>
            </a:extLst>
          </p:cNvPr>
          <p:cNvSpPr>
            <a:spLocks noGrp="1"/>
          </p:cNvSpPr>
          <p:nvPr>
            <p:ph type="title"/>
          </p:nvPr>
        </p:nvSpPr>
        <p:spPr/>
        <p:txBody>
          <a:bodyPr/>
          <a:lstStyle/>
          <a:p>
            <a:r>
              <a:rPr lang="en-US" altLang="zh-CN" dirty="0"/>
              <a:t>Evaluation Setup</a:t>
            </a:r>
            <a:endParaRPr lang="zh-CN" altLang="en-US" dirty="0"/>
          </a:p>
        </p:txBody>
      </p:sp>
      <p:graphicFrame>
        <p:nvGraphicFramePr>
          <p:cNvPr id="8" name="表格 7">
            <a:extLst>
              <a:ext uri="{FF2B5EF4-FFF2-40B4-BE49-F238E27FC236}">
                <a16:creationId xmlns:a16="http://schemas.microsoft.com/office/drawing/2014/main" id="{3C9142E5-391A-4098-9BAC-02864BE16FEE}"/>
              </a:ext>
            </a:extLst>
          </p:cNvPr>
          <p:cNvGraphicFramePr>
            <a:graphicFrameLocks noGrp="1"/>
          </p:cNvGraphicFramePr>
          <p:nvPr>
            <p:extLst>
              <p:ext uri="{D42A27DB-BD31-4B8C-83A1-F6EECF244321}">
                <p14:modId xmlns:p14="http://schemas.microsoft.com/office/powerpoint/2010/main" val="3110367827"/>
              </p:ext>
            </p:extLst>
          </p:nvPr>
        </p:nvGraphicFramePr>
        <p:xfrm>
          <a:off x="2768691" y="3896034"/>
          <a:ext cx="7231864" cy="2286000"/>
        </p:xfrm>
        <a:graphic>
          <a:graphicData uri="http://schemas.openxmlformats.org/drawingml/2006/table">
            <a:tbl>
              <a:tblPr firstRow="1" bandRow="1">
                <a:tableStyleId>{85BE263C-DBD7-4A20-BB59-AAB30ACAA65A}</a:tableStyleId>
              </a:tblPr>
              <a:tblGrid>
                <a:gridCol w="3438716">
                  <a:extLst>
                    <a:ext uri="{9D8B030D-6E8A-4147-A177-3AD203B41FA5}">
                      <a16:colId xmlns:a16="http://schemas.microsoft.com/office/drawing/2014/main" val="2958137322"/>
                    </a:ext>
                  </a:extLst>
                </a:gridCol>
                <a:gridCol w="3793148">
                  <a:extLst>
                    <a:ext uri="{9D8B030D-6E8A-4147-A177-3AD203B41FA5}">
                      <a16:colId xmlns:a16="http://schemas.microsoft.com/office/drawing/2014/main" val="1016258696"/>
                    </a:ext>
                  </a:extLst>
                </a:gridCol>
              </a:tblGrid>
              <a:tr h="257523">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Network</a:t>
                      </a:r>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Input Size</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9450122"/>
                  </a:ext>
                </a:extLst>
              </a:tr>
              <a:tr h="257523">
                <a:tc>
                  <a:txBody>
                    <a:bodyPr/>
                    <a:lstStyle/>
                    <a:p>
                      <a:r>
                        <a:rPr lang="en-US" altLang="zh-CN" sz="2400" dirty="0" err="1">
                          <a:latin typeface="Calibri" panose="020F0502020204030204" pitchFamily="34" charset="0"/>
                          <a:ea typeface="Calibri" panose="020F0502020204030204" pitchFamily="34" charset="0"/>
                          <a:cs typeface="Calibri" panose="020F0502020204030204" pitchFamily="34" charset="0"/>
                        </a:rPr>
                        <a:t>NASNet</a:t>
                      </a:r>
                      <a:r>
                        <a:rPr lang="en-US" altLang="zh-CN" sz="2400" dirty="0">
                          <a:latin typeface="Calibri" panose="020F0502020204030204" pitchFamily="34" charset="0"/>
                          <a:ea typeface="Calibri" panose="020F0502020204030204" pitchFamily="34" charset="0"/>
                          <a:cs typeface="Calibri" panose="020F0502020204030204" pitchFamily="34" charset="0"/>
                        </a:rPr>
                        <a:t>-A, DARTS</a:t>
                      </a:r>
                      <a:endParaRPr lang="zh-CN" altLang="en-US" sz="2400" dirty="0">
                        <a:latin typeface="Calibri" panose="020F0502020204030204" pitchFamily="34" charset="0"/>
                        <a:cs typeface="Calibri" panose="020F0502020204030204" pitchFamily="34" charset="0"/>
                      </a:endParaRPr>
                    </a:p>
                  </a:txBody>
                  <a:tcPr/>
                </a:tc>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32 × 32 × 3 (CIFAR-10)</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1439333"/>
                  </a:ext>
                </a:extLst>
              </a:tr>
              <a:tr h="257523">
                <a:tc>
                  <a:txBody>
                    <a:bodyPr/>
                    <a:lstStyle/>
                    <a:p>
                      <a:r>
                        <a:rPr lang="en-US" altLang="zh-CN" sz="2400" dirty="0" err="1">
                          <a:latin typeface="Calibri" panose="020F0502020204030204" pitchFamily="34" charset="0"/>
                          <a:ea typeface="Calibri" panose="020F0502020204030204" pitchFamily="34" charset="0"/>
                          <a:cs typeface="Calibri" panose="020F0502020204030204" pitchFamily="34" charset="0"/>
                        </a:rPr>
                        <a:t>NASNet</a:t>
                      </a:r>
                      <a:r>
                        <a:rPr lang="en-US" altLang="zh-CN" sz="2400" dirty="0">
                          <a:latin typeface="Calibri" panose="020F0502020204030204" pitchFamily="34" charset="0"/>
                          <a:ea typeface="Calibri" panose="020F0502020204030204" pitchFamily="34" charset="0"/>
                          <a:cs typeface="Calibri" panose="020F0502020204030204" pitchFamily="34" charset="0"/>
                        </a:rPr>
                        <a:t>-A, DARTS, FPNAS</a:t>
                      </a:r>
                      <a:endParaRPr lang="zh-CN" altLang="en-US" sz="2400" dirty="0">
                        <a:latin typeface="Calibri" panose="020F0502020204030204" pitchFamily="34" charset="0"/>
                        <a:cs typeface="Calibri" panose="020F0502020204030204" pitchFamily="34" charset="0"/>
                      </a:endParaRPr>
                    </a:p>
                  </a:txBody>
                  <a:tcPr/>
                </a:tc>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224 × 224 × 3 (ImageNet)</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16058563"/>
                  </a:ext>
                </a:extLst>
              </a:tr>
              <a:tr h="257523">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MobileNetV2, MCUNetV2</a:t>
                      </a:r>
                      <a:endParaRPr lang="zh-CN" altLang="en-US" sz="2400" dirty="0">
                        <a:latin typeface="Calibri" panose="020F0502020204030204" pitchFamily="34" charset="0"/>
                        <a:cs typeface="Calibri" panose="020F0502020204030204" pitchFamily="34" charset="0"/>
                      </a:endParaRPr>
                    </a:p>
                  </a:txBody>
                  <a:tcPr/>
                </a:tc>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224 × 224 × 3 (ImageNet)</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13305"/>
                  </a:ext>
                </a:extLst>
              </a:tr>
              <a:tr h="257523">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BERT-Tiny</a:t>
                      </a:r>
                      <a:endParaRPr lang="zh-CN" altLang="en-US" sz="2400" dirty="0">
                        <a:latin typeface="Calibri" panose="020F0502020204030204" pitchFamily="34" charset="0"/>
                        <a:cs typeface="Calibri" panose="020F0502020204030204" pitchFamily="34" charset="0"/>
                      </a:endParaRPr>
                    </a:p>
                  </a:txBody>
                  <a:tcPr/>
                </a:tc>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512 × 128</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943650"/>
                  </a:ext>
                </a:extLst>
              </a:tr>
            </a:tbl>
          </a:graphicData>
        </a:graphic>
      </p:graphicFrame>
      <p:graphicFrame>
        <p:nvGraphicFramePr>
          <p:cNvPr id="9" name="表格 8">
            <a:extLst>
              <a:ext uri="{FF2B5EF4-FFF2-40B4-BE49-F238E27FC236}">
                <a16:creationId xmlns:a16="http://schemas.microsoft.com/office/drawing/2014/main" id="{07B99D01-D131-4FBC-8DBB-F97B507536E3}"/>
              </a:ext>
            </a:extLst>
          </p:cNvPr>
          <p:cNvGraphicFramePr>
            <a:graphicFrameLocks noGrp="1"/>
          </p:cNvGraphicFramePr>
          <p:nvPr>
            <p:extLst>
              <p:ext uri="{D42A27DB-BD31-4B8C-83A1-F6EECF244321}">
                <p14:modId xmlns:p14="http://schemas.microsoft.com/office/powerpoint/2010/main" val="2061535886"/>
              </p:ext>
            </p:extLst>
          </p:nvPr>
        </p:nvGraphicFramePr>
        <p:xfrm>
          <a:off x="2231690" y="2303943"/>
          <a:ext cx="8305865" cy="1371600"/>
        </p:xfrm>
        <a:graphic>
          <a:graphicData uri="http://schemas.openxmlformats.org/drawingml/2006/table">
            <a:tbl>
              <a:tblPr firstRow="1" bandRow="1">
                <a:tableStyleId>{74C1A8A3-306A-4EB7-A6B1-4F7E0EB9C5D6}</a:tableStyleId>
              </a:tblPr>
              <a:tblGrid>
                <a:gridCol w="2802446">
                  <a:extLst>
                    <a:ext uri="{9D8B030D-6E8A-4147-A177-3AD203B41FA5}">
                      <a16:colId xmlns:a16="http://schemas.microsoft.com/office/drawing/2014/main" val="2958137322"/>
                    </a:ext>
                  </a:extLst>
                </a:gridCol>
                <a:gridCol w="5503419">
                  <a:extLst>
                    <a:ext uri="{9D8B030D-6E8A-4147-A177-3AD203B41FA5}">
                      <a16:colId xmlns:a16="http://schemas.microsoft.com/office/drawing/2014/main" val="1016258696"/>
                    </a:ext>
                  </a:extLst>
                </a:gridCol>
              </a:tblGrid>
              <a:tr h="0">
                <a:tc>
                  <a:txBody>
                    <a:bodyPr/>
                    <a:lstStyle/>
                    <a:p>
                      <a:pPr algn="ctr"/>
                      <a:r>
                        <a:rPr lang="en-US" altLang="zh-CN" sz="2400" dirty="0">
                          <a:latin typeface="Corbel" panose="020B0503020204020204" pitchFamily="34" charset="0"/>
                          <a:cs typeface="Calibri" panose="020F0502020204030204" pitchFamily="34" charset="0"/>
                        </a:rPr>
                        <a:t>Baseline</a:t>
                      </a:r>
                      <a:endParaRPr lang="zh-CN" altLang="en-US" sz="2400" dirty="0">
                        <a:latin typeface="Corbel" panose="020B0503020204020204" pitchFamily="34" charset="0"/>
                        <a:cs typeface="Calibri" panose="020F0502020204030204" pitchFamily="34" charset="0"/>
                      </a:endParaRPr>
                    </a:p>
                  </a:txBody>
                  <a:tcPr/>
                </a:tc>
                <a:tc>
                  <a:txBody>
                    <a:bodyPr/>
                    <a:lstStyle/>
                    <a:p>
                      <a:pPr algn="ctr"/>
                      <a:r>
                        <a:rPr lang="en-US" altLang="zh-CN" sz="2400" dirty="0">
                          <a:latin typeface="Corbel" panose="020B0503020204020204" pitchFamily="34" charset="0"/>
                          <a:cs typeface="Calibri" panose="020F0502020204030204" pitchFamily="34" charset="0"/>
                        </a:rPr>
                        <a:t>Description</a:t>
                      </a:r>
                      <a:endParaRPr lang="zh-CN" altLang="en-US" sz="2400" dirty="0">
                        <a:latin typeface="Corbel" panose="020B0503020204020204" pitchFamily="34" charset="0"/>
                        <a:cs typeface="Calibri" panose="020F0502020204030204" pitchFamily="34" charset="0"/>
                      </a:endParaRPr>
                    </a:p>
                  </a:txBody>
                  <a:tcPr/>
                </a:tc>
                <a:extLst>
                  <a:ext uri="{0D108BD9-81ED-4DB2-BD59-A6C34878D82A}">
                    <a16:rowId xmlns:a16="http://schemas.microsoft.com/office/drawing/2014/main" val="2669450122"/>
                  </a:ext>
                </a:extLst>
              </a:tr>
              <a:tr h="0">
                <a:tc>
                  <a:txBody>
                    <a:bodyPr/>
                    <a:lstStyle/>
                    <a:p>
                      <a:r>
                        <a:rPr lang="en-US" altLang="zh-CN" sz="2400" dirty="0" err="1">
                          <a:latin typeface="Calibri" panose="020F0502020204030204" pitchFamily="34" charset="0"/>
                          <a:cs typeface="Calibri" panose="020F0502020204030204" pitchFamily="34" charset="0"/>
                        </a:rPr>
                        <a:t>TinyEngine</a:t>
                      </a:r>
                      <a:r>
                        <a:rPr lang="en-US" altLang="zh-CN" sz="2400" dirty="0">
                          <a:latin typeface="Calibri" panose="020F0502020204030204" pitchFamily="34" charset="0"/>
                          <a:cs typeface="Calibri" panose="020F0502020204030204" pitchFamily="34" charset="0"/>
                        </a:rPr>
                        <a:t> (NIPS’21)</a:t>
                      </a:r>
                      <a:endParaRPr lang="zh-CN" altLang="en-US" sz="2400" dirty="0">
                        <a:latin typeface="Calibri" panose="020F0502020204030204" pitchFamily="34" charset="0"/>
                        <a:cs typeface="Calibri" panose="020F0502020204030204" pitchFamily="34" charset="0"/>
                      </a:endParaRPr>
                    </a:p>
                  </a:txBody>
                  <a:tcPr/>
                </a:tc>
                <a:tc>
                  <a:txBody>
                    <a:bodyPr/>
                    <a:lstStyle/>
                    <a:p>
                      <a:r>
                        <a:rPr lang="en-US" altLang="zh-CN" sz="2400" dirty="0">
                          <a:latin typeface="Calibri" panose="020F0502020204030204" pitchFamily="34" charset="0"/>
                          <a:cs typeface="Calibri" panose="020F0502020204030204" pitchFamily="34" charset="0"/>
                        </a:rPr>
                        <a:t>Patch-based Inference for Sequential CNN</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1439333"/>
                  </a:ext>
                </a:extLst>
              </a:tr>
              <a:tr h="0">
                <a:tc>
                  <a:txBody>
                    <a:bodyPr/>
                    <a:lstStyle/>
                    <a:p>
                      <a:r>
                        <a:rPr lang="en-US" altLang="zh-CN" sz="2400" dirty="0">
                          <a:latin typeface="Calibri" panose="020F0502020204030204" pitchFamily="34" charset="0"/>
                          <a:cs typeface="Calibri" panose="020F0502020204030204" pitchFamily="34" charset="0"/>
                        </a:rPr>
                        <a:t>HMCOS (DAC’22)</a:t>
                      </a:r>
                      <a:endParaRPr lang="zh-CN" altLang="en-US" sz="2400" dirty="0">
                        <a:latin typeface="Calibri" panose="020F0502020204030204" pitchFamily="34" charset="0"/>
                        <a:cs typeface="Calibri" panose="020F0502020204030204" pitchFamily="34" charset="0"/>
                      </a:endParaRPr>
                    </a:p>
                  </a:txBody>
                  <a:tcPr/>
                </a:tc>
                <a:tc>
                  <a:txBody>
                    <a:bodyPr/>
                    <a:lstStyle/>
                    <a:p>
                      <a:r>
                        <a:rPr lang="en-US" altLang="zh-CN" sz="2400" dirty="0">
                          <a:latin typeface="Calibri" panose="020F0502020204030204" pitchFamily="34" charset="0"/>
                          <a:cs typeface="Calibri" panose="020F0502020204030204" pitchFamily="34" charset="0"/>
                        </a:rPr>
                        <a:t>Optimal scheduling for Complicated DNN</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16058563"/>
                  </a:ext>
                </a:extLst>
              </a:tr>
            </a:tbl>
          </a:graphicData>
        </a:graphic>
      </p:graphicFrame>
      <p:graphicFrame>
        <p:nvGraphicFramePr>
          <p:cNvPr id="10" name="表格 9">
            <a:extLst>
              <a:ext uri="{FF2B5EF4-FFF2-40B4-BE49-F238E27FC236}">
                <a16:creationId xmlns:a16="http://schemas.microsoft.com/office/drawing/2014/main" id="{4D716F4D-B433-471B-8507-CE0DDA97603A}"/>
              </a:ext>
            </a:extLst>
          </p:cNvPr>
          <p:cNvGraphicFramePr>
            <a:graphicFrameLocks noGrp="1"/>
          </p:cNvGraphicFramePr>
          <p:nvPr>
            <p:extLst>
              <p:ext uri="{D42A27DB-BD31-4B8C-83A1-F6EECF244321}">
                <p14:modId xmlns:p14="http://schemas.microsoft.com/office/powerpoint/2010/main" val="1261330001"/>
              </p:ext>
            </p:extLst>
          </p:nvPr>
        </p:nvGraphicFramePr>
        <p:xfrm>
          <a:off x="3942507" y="1169052"/>
          <a:ext cx="4884230" cy="914400"/>
        </p:xfrm>
        <a:graphic>
          <a:graphicData uri="http://schemas.openxmlformats.org/drawingml/2006/table">
            <a:tbl>
              <a:tblPr firstRow="1" bandRow="1">
                <a:tableStyleId>{2A488322-F2BA-4B5B-9748-0D474271808F}</a:tableStyleId>
              </a:tblPr>
              <a:tblGrid>
                <a:gridCol w="2984309">
                  <a:extLst>
                    <a:ext uri="{9D8B030D-6E8A-4147-A177-3AD203B41FA5}">
                      <a16:colId xmlns:a16="http://schemas.microsoft.com/office/drawing/2014/main" val="1626806074"/>
                    </a:ext>
                  </a:extLst>
                </a:gridCol>
                <a:gridCol w="1899921">
                  <a:extLst>
                    <a:ext uri="{9D8B030D-6E8A-4147-A177-3AD203B41FA5}">
                      <a16:colId xmlns:a16="http://schemas.microsoft.com/office/drawing/2014/main" val="3153787540"/>
                    </a:ext>
                  </a:extLst>
                </a:gridCol>
              </a:tblGrid>
              <a:tr h="0">
                <a:tc>
                  <a:txBody>
                    <a:bodyPr/>
                    <a:lstStyle/>
                    <a:p>
                      <a:pPr algn="ctr"/>
                      <a:r>
                        <a:rPr lang="en-US" altLang="zh-CN" sz="2400" dirty="0">
                          <a:latin typeface="Corbel" panose="020B0503020204020204" pitchFamily="34" charset="0"/>
                          <a:cs typeface="Calibri" panose="020F0502020204030204" pitchFamily="34" charset="0"/>
                        </a:rPr>
                        <a:t>Tiny Device</a:t>
                      </a:r>
                      <a:endParaRPr lang="zh-CN" altLang="en-US" sz="2400" dirty="0">
                        <a:latin typeface="Corbel" panose="020B0503020204020204" pitchFamily="34" charset="0"/>
                        <a:cs typeface="Calibri" panose="020F0502020204030204" pitchFamily="34" charset="0"/>
                      </a:endParaRPr>
                    </a:p>
                  </a:txBody>
                  <a:tcPr/>
                </a:tc>
                <a:tc>
                  <a:txBody>
                    <a:bodyPr/>
                    <a:lstStyle/>
                    <a:p>
                      <a:pPr algn="ctr"/>
                      <a:r>
                        <a:rPr lang="en-US" altLang="zh-CN" sz="2400" dirty="0">
                          <a:latin typeface="Corbel" panose="020B0503020204020204" pitchFamily="34" charset="0"/>
                          <a:cs typeface="Calibri" panose="020F0502020204030204" pitchFamily="34" charset="0"/>
                        </a:rPr>
                        <a:t>SRAM Size</a:t>
                      </a:r>
                      <a:endParaRPr lang="zh-CN" altLang="en-US" sz="2400" dirty="0">
                        <a:latin typeface="Corbel" panose="020B0503020204020204" pitchFamily="34" charset="0"/>
                        <a:cs typeface="Calibri" panose="020F0502020204030204" pitchFamily="34" charset="0"/>
                      </a:endParaRPr>
                    </a:p>
                  </a:txBody>
                  <a:tcPr/>
                </a:tc>
                <a:extLst>
                  <a:ext uri="{0D108BD9-81ED-4DB2-BD59-A6C34878D82A}">
                    <a16:rowId xmlns:a16="http://schemas.microsoft.com/office/drawing/2014/main" val="14721716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Calibri" panose="020F0502020204030204" pitchFamily="34" charset="0"/>
                          <a:ea typeface="Calibri" panose="020F0502020204030204" pitchFamily="34" charset="0"/>
                          <a:cs typeface="Calibri" panose="020F0502020204030204" pitchFamily="34" charset="0"/>
                        </a:rPr>
                        <a:t>STM32H7A3ZI-Q MCU</a:t>
                      </a:r>
                      <a:endParaRPr lang="zh-CN" altLang="en-US" sz="24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Calibri" panose="020F0502020204030204" pitchFamily="34" charset="0"/>
                          <a:cs typeface="Calibri" panose="020F0502020204030204" pitchFamily="34" charset="0"/>
                        </a:rPr>
                        <a:t>1.4 MB</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213533"/>
                  </a:ext>
                </a:extLst>
              </a:tr>
            </a:tbl>
          </a:graphicData>
        </a:graphic>
      </p:graphicFrame>
    </p:spTree>
    <p:extLst>
      <p:ext uri="{BB962C8B-B14F-4D97-AF65-F5344CB8AC3E}">
        <p14:creationId xmlns:p14="http://schemas.microsoft.com/office/powerpoint/2010/main" val="2197210651"/>
      </p:ext>
    </p:extLst>
  </p:cSld>
  <p:clrMapOvr>
    <a:masterClrMapping/>
  </p:clrMapOvr>
  <mc:AlternateContent xmlns:mc="http://schemas.openxmlformats.org/markup-compatibility/2006">
    <mc:Choice xmlns:p14="http://schemas.microsoft.com/office/powerpoint/2010/main" Requires="p14">
      <p:transition spd="slow" p14:dur="2000" advTm="35734"/>
    </mc:Choice>
    <mc:Fallback>
      <p:transition spd="slow" advTm="357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261C51-4409-48B3-B7AD-697AE535C7F4}"/>
              </a:ext>
            </a:extLst>
          </p:cNvPr>
          <p:cNvSpPr>
            <a:spLocks noGrp="1"/>
          </p:cNvSpPr>
          <p:nvPr>
            <p:ph type="title"/>
          </p:nvPr>
        </p:nvSpPr>
        <p:spPr/>
        <p:txBody>
          <a:bodyPr/>
          <a:lstStyle/>
          <a:p>
            <a:r>
              <a:rPr lang="en-US" altLang="zh-CN" dirty="0"/>
              <a:t>Eval-Results: Peak Memory Usage Optimization</a:t>
            </a:r>
            <a:endParaRPr lang="zh-CN" altLang="en-US" dirty="0"/>
          </a:p>
        </p:txBody>
      </p:sp>
      <p:sp>
        <p:nvSpPr>
          <p:cNvPr id="3" name="内容占位符 2">
            <a:extLst>
              <a:ext uri="{FF2B5EF4-FFF2-40B4-BE49-F238E27FC236}">
                <a16:creationId xmlns:a16="http://schemas.microsoft.com/office/drawing/2014/main" id="{805DF55D-C043-40A8-88C5-049FBD5932C5}"/>
              </a:ext>
            </a:extLst>
          </p:cNvPr>
          <p:cNvSpPr>
            <a:spLocks noGrp="1"/>
          </p:cNvSpPr>
          <p:nvPr>
            <p:ph idx="1"/>
          </p:nvPr>
        </p:nvSpPr>
        <p:spPr>
          <a:xfrm>
            <a:off x="530971" y="5213988"/>
            <a:ext cx="11130059" cy="970168"/>
          </a:xfrm>
        </p:spPr>
        <p:txBody>
          <a:bodyPr>
            <a:normAutofit lnSpcReduction="10000"/>
          </a:bodyPr>
          <a:lstStyle/>
          <a:p>
            <a:r>
              <a:rPr lang="en-US" altLang="zh-CN" dirty="0">
                <a:ea typeface="Calibri" panose="020F0502020204030204" pitchFamily="34" charset="0"/>
              </a:rPr>
              <a:t>average 46% (up to 72%) peak memory reduction compared to </a:t>
            </a:r>
            <a:r>
              <a:rPr lang="en-US" altLang="zh-CN" dirty="0" err="1">
                <a:ea typeface="Calibri" panose="020F0502020204030204" pitchFamily="34" charset="0"/>
              </a:rPr>
              <a:t>TinyEngine</a:t>
            </a:r>
            <a:endParaRPr lang="zh-CN" altLang="en-US" dirty="0">
              <a:ea typeface="Calibri" panose="020F0502020204030204" pitchFamily="34" charset="0"/>
            </a:endParaRPr>
          </a:p>
          <a:p>
            <a:r>
              <a:rPr lang="en-US" altLang="zh-CN" dirty="0">
                <a:ea typeface="Calibri" panose="020F0502020204030204" pitchFamily="34" charset="0"/>
              </a:rPr>
              <a:t>average 58% (up to 87%) peak memory reduction compared to HMCOS</a:t>
            </a:r>
            <a:endParaRPr lang="zh-CN" altLang="en-US" dirty="0">
              <a:ea typeface="Calibri" panose="020F0502020204030204" pitchFamily="34" charset="0"/>
            </a:endParaRPr>
          </a:p>
          <a:p>
            <a:pPr marL="0" indent="0">
              <a:buNone/>
            </a:pPr>
            <a:endParaRPr lang="zh-CN" altLang="en-US" dirty="0"/>
          </a:p>
        </p:txBody>
      </p:sp>
      <p:pic>
        <p:nvPicPr>
          <p:cNvPr id="4" name="图片 3">
            <a:extLst>
              <a:ext uri="{FF2B5EF4-FFF2-40B4-BE49-F238E27FC236}">
                <a16:creationId xmlns:a16="http://schemas.microsoft.com/office/drawing/2014/main" id="{38E1C4D1-5446-4C36-B949-48D95AC1C76A}"/>
              </a:ext>
            </a:extLst>
          </p:cNvPr>
          <p:cNvPicPr>
            <a:picLocks noChangeAspect="1"/>
          </p:cNvPicPr>
          <p:nvPr/>
        </p:nvPicPr>
        <p:blipFill rotWithShape="1">
          <a:blip r:embed="rId3"/>
          <a:srcRect t="-6261" b="19452"/>
          <a:stretch/>
        </p:blipFill>
        <p:spPr>
          <a:xfrm>
            <a:off x="2033001" y="1041103"/>
            <a:ext cx="8125997" cy="3374895"/>
          </a:xfrm>
          <a:prstGeom prst="rect">
            <a:avLst/>
          </a:prstGeom>
        </p:spPr>
      </p:pic>
      <p:sp>
        <p:nvSpPr>
          <p:cNvPr id="12" name="文本框 11">
            <a:extLst>
              <a:ext uri="{FF2B5EF4-FFF2-40B4-BE49-F238E27FC236}">
                <a16:creationId xmlns:a16="http://schemas.microsoft.com/office/drawing/2014/main" id="{D71BBA2C-EF7C-40A9-B5FE-E7B5B22FC499}"/>
              </a:ext>
            </a:extLst>
          </p:cNvPr>
          <p:cNvSpPr txBox="1"/>
          <p:nvPr/>
        </p:nvSpPr>
        <p:spPr>
          <a:xfrm>
            <a:off x="3271519" y="4547985"/>
            <a:ext cx="5648960" cy="461665"/>
          </a:xfrm>
          <a:prstGeom prst="rect">
            <a:avLst/>
          </a:prstGeom>
          <a:noFill/>
        </p:spPr>
        <p:txBody>
          <a:bodyPr wrap="square" rtlCol="0">
            <a:spAutoFit/>
          </a:bodyPr>
          <a:lstStyle/>
          <a:p>
            <a:pPr algn="ctr"/>
            <a:r>
              <a:rPr lang="en-US" altLang="zh-CN" sz="2400" u="sng" dirty="0">
                <a:solidFill>
                  <a:srgbClr val="C00000"/>
                </a:solidFill>
                <a:latin typeface="Calibri" panose="020F0502020204030204" pitchFamily="34" charset="0"/>
                <a:ea typeface="Calibri" panose="020F0502020204030204" pitchFamily="34" charset="0"/>
                <a:cs typeface="Calibri" panose="020F0502020204030204" pitchFamily="34" charset="0"/>
              </a:rPr>
              <a:t>Latency Overhead Constraint: &lt;5%</a:t>
            </a:r>
            <a:endParaRPr lang="zh-CN" altLang="en-US" sz="2400"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378330"/>
      </p:ext>
    </p:extLst>
  </p:cSld>
  <p:clrMapOvr>
    <a:masterClrMapping/>
  </p:clrMapOvr>
  <mc:AlternateContent xmlns:mc="http://schemas.openxmlformats.org/markup-compatibility/2006">
    <mc:Choice xmlns:p14="http://schemas.microsoft.com/office/powerpoint/2010/main" Requires="p14">
      <p:transition spd="slow" p14:dur="2000" advTm="27689"/>
    </mc:Choice>
    <mc:Fallback>
      <p:transition spd="slow" advTm="276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C212DB-4DCA-420F-B36D-76C8408535C1}"/>
              </a:ext>
            </a:extLst>
          </p:cNvPr>
          <p:cNvSpPr>
            <a:spLocks noGrp="1"/>
          </p:cNvSpPr>
          <p:nvPr>
            <p:ph type="title"/>
          </p:nvPr>
        </p:nvSpPr>
        <p:spPr/>
        <p:txBody>
          <a:bodyPr/>
          <a:lstStyle/>
          <a:p>
            <a:r>
              <a:rPr lang="en-US" altLang="zh-CN" dirty="0"/>
              <a:t>Eval-Results: Full Network Latency Overhead</a:t>
            </a:r>
            <a:endParaRPr lang="zh-CN" altLang="en-US" dirty="0"/>
          </a:p>
        </p:txBody>
      </p:sp>
      <p:pic>
        <p:nvPicPr>
          <p:cNvPr id="4" name="图片 3">
            <a:extLst>
              <a:ext uri="{FF2B5EF4-FFF2-40B4-BE49-F238E27FC236}">
                <a16:creationId xmlns:a16="http://schemas.microsoft.com/office/drawing/2014/main" id="{DA319553-8E57-497F-944D-B6F3A63F241C}"/>
              </a:ext>
            </a:extLst>
          </p:cNvPr>
          <p:cNvPicPr>
            <a:picLocks noChangeAspect="1"/>
          </p:cNvPicPr>
          <p:nvPr/>
        </p:nvPicPr>
        <p:blipFill>
          <a:blip r:embed="rId3"/>
          <a:stretch>
            <a:fillRect/>
          </a:stretch>
        </p:blipFill>
        <p:spPr>
          <a:xfrm>
            <a:off x="1276350" y="1325563"/>
            <a:ext cx="9639300" cy="4572000"/>
          </a:xfrm>
          <a:prstGeom prst="rect">
            <a:avLst/>
          </a:prstGeom>
        </p:spPr>
      </p:pic>
      <p:sp>
        <p:nvSpPr>
          <p:cNvPr id="3" name="箭头: 右 2">
            <a:extLst>
              <a:ext uri="{FF2B5EF4-FFF2-40B4-BE49-F238E27FC236}">
                <a16:creationId xmlns:a16="http://schemas.microsoft.com/office/drawing/2014/main" id="{4D0A9DB3-D52D-4132-B7B8-A522F58C578B}"/>
              </a:ext>
            </a:extLst>
          </p:cNvPr>
          <p:cNvSpPr/>
          <p:nvPr/>
        </p:nvSpPr>
        <p:spPr>
          <a:xfrm rot="8650742">
            <a:off x="5011044" y="3230381"/>
            <a:ext cx="1034322" cy="149901"/>
          </a:xfrm>
          <a:prstGeom prst="rightArrow">
            <a:avLst>
              <a:gd name="adj1" fmla="val 33227"/>
              <a:gd name="adj2" fmla="val 10152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B5DD1AC7-BF1E-424E-88FE-5FB749FAD0DA}"/>
              </a:ext>
            </a:extLst>
          </p:cNvPr>
          <p:cNvSpPr txBox="1"/>
          <p:nvPr/>
        </p:nvSpPr>
        <p:spPr>
          <a:xfrm>
            <a:off x="5353065" y="3075057"/>
            <a:ext cx="1888761" cy="707886"/>
          </a:xfrm>
          <a:prstGeom prst="rect">
            <a:avLst/>
          </a:prstGeom>
          <a:noFill/>
        </p:spPr>
        <p:txBody>
          <a:bodyPr wrap="square" rtlCol="0">
            <a:spAutoFit/>
          </a:bodyPr>
          <a:lstStyle/>
          <a:p>
            <a:pPr algn="ctr"/>
            <a:r>
              <a:rPr lang="en-US" altLang="zh-CN"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Better </a:t>
            </a:r>
          </a:p>
          <a:p>
            <a:pPr algn="ctr"/>
            <a:r>
              <a:rPr lang="en-US" altLang="zh-CN"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Pareto Frontier</a:t>
            </a:r>
            <a:endParaRPr lang="zh-CN" altLang="en-US"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1109622"/>
      </p:ext>
    </p:extLst>
  </p:cSld>
  <p:clrMapOvr>
    <a:masterClrMapping/>
  </p:clrMapOvr>
  <mc:AlternateContent xmlns:mc="http://schemas.openxmlformats.org/markup-compatibility/2006">
    <mc:Choice xmlns:p14="http://schemas.microsoft.com/office/powerpoint/2010/main" Requires="p14">
      <p:transition spd="slow" p14:dur="2000" advTm="24893"/>
    </mc:Choice>
    <mc:Fallback>
      <p:transition spd="slow" advTm="248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B541D1B-1732-4BE9-93E0-BC7105E0153D}"/>
              </a:ext>
            </a:extLst>
          </p:cNvPr>
          <p:cNvSpPr>
            <a:spLocks noGrp="1"/>
          </p:cNvSpPr>
          <p:nvPr>
            <p:ph type="title"/>
          </p:nvPr>
        </p:nvSpPr>
        <p:spPr>
          <a:xfrm>
            <a:off x="268357" y="0"/>
            <a:ext cx="11608903" cy="1325563"/>
          </a:xfrm>
        </p:spPr>
        <p:txBody>
          <a:bodyPr>
            <a:normAutofit/>
          </a:bodyPr>
          <a:lstStyle/>
          <a:p>
            <a:r>
              <a:rPr lang="en-US" altLang="zh-CN" sz="4000" dirty="0"/>
              <a:t>Deep Neural Network (DNN) Deployment Becoming “Tiny" </a:t>
            </a:r>
            <a:endParaRPr lang="zh-CN" altLang="en-US" sz="4000" dirty="0"/>
          </a:p>
        </p:txBody>
      </p:sp>
      <p:pic>
        <p:nvPicPr>
          <p:cNvPr id="1025" name="Picture 1" descr="https://cdn-icons-png.flaticon.com/512/4617/4617742.png">
            <a:extLst>
              <a:ext uri="{FF2B5EF4-FFF2-40B4-BE49-F238E27FC236}">
                <a16:creationId xmlns:a16="http://schemas.microsoft.com/office/drawing/2014/main" id="{D96B05F3-DF4C-44DF-BA13-EB6F379ED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82" y="208512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512/1602/1602627.png">
            <a:extLst>
              <a:ext uri="{FF2B5EF4-FFF2-40B4-BE49-F238E27FC236}">
                <a16:creationId xmlns:a16="http://schemas.microsoft.com/office/drawing/2014/main" id="{6AC8A680-F47B-47EC-B7DC-7AF114CCB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6" y="208194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0" name="内容占位符 4">
            <a:extLst>
              <a:ext uri="{FF2B5EF4-FFF2-40B4-BE49-F238E27FC236}">
                <a16:creationId xmlns:a16="http://schemas.microsoft.com/office/drawing/2014/main" id="{F51FAC40-14FA-4650-AEF2-8D26240521FE}"/>
              </a:ext>
            </a:extLst>
          </p:cNvPr>
          <p:cNvSpPr txBox="1">
            <a:spLocks/>
          </p:cNvSpPr>
          <p:nvPr/>
        </p:nvSpPr>
        <p:spPr>
          <a:xfrm>
            <a:off x="5133972" y="4620359"/>
            <a:ext cx="2181228" cy="5897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b="1" dirty="0"/>
              <a:t>Mobile AI</a:t>
            </a:r>
            <a:endParaRPr lang="zh-CN" altLang="en-US" b="1" dirty="0"/>
          </a:p>
        </p:txBody>
      </p:sp>
      <p:sp>
        <p:nvSpPr>
          <p:cNvPr id="21" name="内容占位符 4">
            <a:extLst>
              <a:ext uri="{FF2B5EF4-FFF2-40B4-BE49-F238E27FC236}">
                <a16:creationId xmlns:a16="http://schemas.microsoft.com/office/drawing/2014/main" id="{7B87E2FC-4038-4B5D-B300-DFCB59A41CFF}"/>
              </a:ext>
            </a:extLst>
          </p:cNvPr>
          <p:cNvSpPr txBox="1">
            <a:spLocks/>
          </p:cNvSpPr>
          <p:nvPr/>
        </p:nvSpPr>
        <p:spPr>
          <a:xfrm>
            <a:off x="8784430" y="4613214"/>
            <a:ext cx="2181228" cy="5897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b="1" dirty="0"/>
              <a:t>Tiny AI</a:t>
            </a:r>
            <a:endParaRPr lang="zh-CN" altLang="en-US" b="1" dirty="0"/>
          </a:p>
        </p:txBody>
      </p:sp>
      <p:sp>
        <p:nvSpPr>
          <p:cNvPr id="24" name="内容占位符 4">
            <a:extLst>
              <a:ext uri="{FF2B5EF4-FFF2-40B4-BE49-F238E27FC236}">
                <a16:creationId xmlns:a16="http://schemas.microsoft.com/office/drawing/2014/main" id="{3F635E11-26DC-4331-8573-B47B77ADE453}"/>
              </a:ext>
            </a:extLst>
          </p:cNvPr>
          <p:cNvSpPr txBox="1">
            <a:spLocks/>
          </p:cNvSpPr>
          <p:nvPr/>
        </p:nvSpPr>
        <p:spPr>
          <a:xfrm>
            <a:off x="1145368" y="4613215"/>
            <a:ext cx="2181228" cy="5897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b="1" dirty="0"/>
              <a:t>Cloud AI</a:t>
            </a:r>
            <a:endParaRPr lang="zh-CN" altLang="en-US" b="1" dirty="0"/>
          </a:p>
        </p:txBody>
      </p:sp>
      <p:pic>
        <p:nvPicPr>
          <p:cNvPr id="2" name="Picture 1" descr="https://cdn-icons-png.flaticon.com/512/3775/3775403.png">
            <a:extLst>
              <a:ext uri="{FF2B5EF4-FFF2-40B4-BE49-F238E27FC236}">
                <a16:creationId xmlns:a16="http://schemas.microsoft.com/office/drawing/2014/main" id="{C26FF7D3-8FF9-4523-8B63-D0DAC79FD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5844" y="208512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箭头: 右 2">
            <a:extLst>
              <a:ext uri="{FF2B5EF4-FFF2-40B4-BE49-F238E27FC236}">
                <a16:creationId xmlns:a16="http://schemas.microsoft.com/office/drawing/2014/main" id="{52F73C42-75A4-485B-90D9-D5B72EC32696}"/>
              </a:ext>
            </a:extLst>
          </p:cNvPr>
          <p:cNvSpPr/>
          <p:nvPr/>
        </p:nvSpPr>
        <p:spPr>
          <a:xfrm>
            <a:off x="3885510" y="3102964"/>
            <a:ext cx="689548" cy="652072"/>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4B48155E-5FAA-40DB-9548-CCD538B10747}"/>
              </a:ext>
            </a:extLst>
          </p:cNvPr>
          <p:cNvSpPr/>
          <p:nvPr/>
        </p:nvSpPr>
        <p:spPr>
          <a:xfrm>
            <a:off x="7767963" y="3102964"/>
            <a:ext cx="689548" cy="652072"/>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2381658"/>
      </p:ext>
    </p:extLst>
  </p:cSld>
  <p:clrMapOvr>
    <a:masterClrMapping/>
  </p:clrMapOvr>
  <mc:AlternateContent xmlns:mc="http://schemas.openxmlformats.org/markup-compatibility/2006">
    <mc:Choice xmlns:p14="http://schemas.microsoft.com/office/powerpoint/2010/main" Requires="p14">
      <p:transition spd="slow" p14:dur="2000" advTm="24062"/>
    </mc:Choice>
    <mc:Fallback>
      <p:transition spd="slow" advTm="24062"/>
    </mc:Fallback>
  </mc:AlternateContent>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00293-10DB-4344-81DC-30A843DCBEE2}"/>
              </a:ext>
            </a:extLst>
          </p:cNvPr>
          <p:cNvSpPr>
            <a:spLocks noGrp="1"/>
          </p:cNvSpPr>
          <p:nvPr>
            <p:ph type="title"/>
          </p:nvPr>
        </p:nvSpPr>
        <p:spPr/>
        <p:txBody>
          <a:bodyPr/>
          <a:lstStyle/>
          <a:p>
            <a:r>
              <a:rPr lang="en-US" altLang="zh-CN" dirty="0"/>
              <a:t>Eval-Results: Single-Operator Latency Overhead</a:t>
            </a:r>
            <a:endParaRPr lang="zh-CN" altLang="en-US" dirty="0"/>
          </a:p>
        </p:txBody>
      </p:sp>
      <p:pic>
        <p:nvPicPr>
          <p:cNvPr id="4" name="图片 3">
            <a:extLst>
              <a:ext uri="{FF2B5EF4-FFF2-40B4-BE49-F238E27FC236}">
                <a16:creationId xmlns:a16="http://schemas.microsoft.com/office/drawing/2014/main" id="{C1AE29AC-3D19-42F9-809C-A2B65DE6DCF3}"/>
              </a:ext>
            </a:extLst>
          </p:cNvPr>
          <p:cNvPicPr>
            <a:picLocks noChangeAspect="1"/>
          </p:cNvPicPr>
          <p:nvPr/>
        </p:nvPicPr>
        <p:blipFill rotWithShape="1">
          <a:blip r:embed="rId3"/>
          <a:srcRect b="22977"/>
          <a:stretch/>
        </p:blipFill>
        <p:spPr>
          <a:xfrm>
            <a:off x="1357312" y="1653596"/>
            <a:ext cx="9477375" cy="3550808"/>
          </a:xfrm>
          <a:prstGeom prst="rect">
            <a:avLst/>
          </a:prstGeom>
        </p:spPr>
      </p:pic>
      <p:sp>
        <p:nvSpPr>
          <p:cNvPr id="3" name="矩形 2">
            <a:extLst>
              <a:ext uri="{FF2B5EF4-FFF2-40B4-BE49-F238E27FC236}">
                <a16:creationId xmlns:a16="http://schemas.microsoft.com/office/drawing/2014/main" id="{546F3AA2-0561-41A8-8CF2-B57EB4967DDB}"/>
              </a:ext>
            </a:extLst>
          </p:cNvPr>
          <p:cNvSpPr/>
          <p:nvPr/>
        </p:nvSpPr>
        <p:spPr>
          <a:xfrm>
            <a:off x="5958590" y="4766872"/>
            <a:ext cx="4661941" cy="2848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D612033-664A-4E70-91C3-8FE3AC85A288}"/>
              </a:ext>
            </a:extLst>
          </p:cNvPr>
          <p:cNvSpPr/>
          <p:nvPr/>
        </p:nvSpPr>
        <p:spPr>
          <a:xfrm>
            <a:off x="5958590" y="3282845"/>
            <a:ext cx="4661942" cy="284897"/>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4A11109-535C-4A26-9FA1-87A56B39A7E5}"/>
              </a:ext>
            </a:extLst>
          </p:cNvPr>
          <p:cNvSpPr txBox="1"/>
          <p:nvPr/>
        </p:nvSpPr>
        <p:spPr>
          <a:xfrm>
            <a:off x="9676150" y="2787134"/>
            <a:ext cx="1888761" cy="400110"/>
          </a:xfrm>
          <a:prstGeom prst="rect">
            <a:avLst/>
          </a:prstGeom>
          <a:noFill/>
        </p:spPr>
        <p:txBody>
          <a:bodyPr wrap="square" rtlCol="0">
            <a:spAutoFit/>
          </a:bodyPr>
          <a:lstStyle/>
          <a:p>
            <a:pPr algn="ctr"/>
            <a:r>
              <a:rPr lang="en-US" altLang="zh-CN"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Granularity</a:t>
            </a:r>
            <a:endParaRPr lang="zh-CN" altLang="en-US"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DDB197F2-71B4-4568-9960-B91EB835FC59}"/>
              </a:ext>
            </a:extLst>
          </p:cNvPr>
          <p:cNvSpPr txBox="1"/>
          <p:nvPr/>
        </p:nvSpPr>
        <p:spPr>
          <a:xfrm>
            <a:off x="9676150" y="5196991"/>
            <a:ext cx="1888761" cy="400110"/>
          </a:xfrm>
          <a:prstGeom prst="rect">
            <a:avLst/>
          </a:prstGeom>
          <a:noFill/>
        </p:spPr>
        <p:txBody>
          <a:bodyPr wrap="square" rtlCol="0">
            <a:spAutoFit/>
          </a:bodyPr>
          <a:lstStyle/>
          <a:p>
            <a:pPr algn="ct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Overhead</a:t>
            </a:r>
            <a:endParaRPr lang="zh-CN" alt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531044"/>
      </p:ext>
    </p:extLst>
  </p:cSld>
  <p:clrMapOvr>
    <a:masterClrMapping/>
  </p:clrMapOvr>
  <mc:AlternateContent xmlns:mc="http://schemas.openxmlformats.org/markup-compatibility/2006">
    <mc:Choice xmlns:p14="http://schemas.microsoft.com/office/powerpoint/2010/main" Requires="p14">
      <p:transition spd="slow" p14:dur="2000" advTm="19510"/>
    </mc:Choice>
    <mc:Fallback>
      <p:transition spd="slow" advTm="1951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4FAEA6-EED6-4C9E-A1F7-68C1D0CA1954}"/>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C2B8DCED-4CD3-469D-9BC5-654A05265739}"/>
              </a:ext>
            </a:extLst>
          </p:cNvPr>
          <p:cNvSpPr>
            <a:spLocks noGrp="1"/>
          </p:cNvSpPr>
          <p:nvPr>
            <p:ph idx="1"/>
          </p:nvPr>
        </p:nvSpPr>
        <p:spPr/>
        <p:txBody>
          <a:bodyPr>
            <a:normAutofit lnSpcReduction="10000"/>
          </a:bodyPr>
          <a:lstStyle/>
          <a:p>
            <a:r>
              <a:rPr lang="en-US" altLang="zh-CN" dirty="0" err="1">
                <a:latin typeface="Corbel" panose="020B0503020204020204" pitchFamily="34" charset="0"/>
              </a:rPr>
              <a:t>MoteNN</a:t>
            </a:r>
            <a:r>
              <a:rPr lang="en-US" altLang="zh-CN" dirty="0">
                <a:latin typeface="Corbel" panose="020B0503020204020204" pitchFamily="34" charset="0"/>
              </a:rPr>
              <a:t>: a DNN memory optimizer using fine-grained scheduling.</a:t>
            </a:r>
          </a:p>
          <a:p>
            <a:endParaRPr lang="en-US" altLang="zh-CN" dirty="0">
              <a:latin typeface="Corbel" panose="020B0503020204020204" pitchFamily="34" charset="0"/>
            </a:endParaRPr>
          </a:p>
          <a:p>
            <a:r>
              <a:rPr lang="en-US" altLang="zh-CN" dirty="0">
                <a:latin typeface="Corbel" panose="020B0503020204020204" pitchFamily="34" charset="0"/>
              </a:rPr>
              <a:t>A graph representation named "Axis Connecting Graph" (ACG) to model graph-level partition scheme for building fine-grained graph.</a:t>
            </a:r>
          </a:p>
          <a:p>
            <a:endParaRPr lang="en-US" altLang="zh-CN" dirty="0">
              <a:latin typeface="Corbel" panose="020B0503020204020204" pitchFamily="34" charset="0"/>
            </a:endParaRPr>
          </a:p>
          <a:p>
            <a:r>
              <a:rPr lang="en-US" altLang="zh-CN" dirty="0">
                <a:latin typeface="Corbel" panose="020B0503020204020204" pitchFamily="34" charset="0"/>
              </a:rPr>
              <a:t>An optimization algorithm based on ACG and memory bottleneck to partition and schedule network to reduce its peak memory usage.</a:t>
            </a:r>
          </a:p>
          <a:p>
            <a:endParaRPr lang="en-US" altLang="zh-CN" dirty="0">
              <a:latin typeface="Corbel" panose="020B0503020204020204" pitchFamily="34" charset="0"/>
            </a:endParaRPr>
          </a:p>
          <a:p>
            <a:r>
              <a:rPr lang="en-US" altLang="zh-CN" dirty="0">
                <a:latin typeface="Corbel" panose="020B0503020204020204" pitchFamily="34" charset="0"/>
              </a:rPr>
              <a:t>Up to 87% peak memory reduction  compared to SOTA works with little latency overhead.</a:t>
            </a:r>
            <a:endParaRPr lang="zh-CN" altLang="en-US" dirty="0">
              <a:latin typeface="Corbel" panose="020B0503020204020204" pitchFamily="34" charset="0"/>
            </a:endParaRPr>
          </a:p>
        </p:txBody>
      </p:sp>
    </p:spTree>
    <p:extLst>
      <p:ext uri="{BB962C8B-B14F-4D97-AF65-F5344CB8AC3E}">
        <p14:creationId xmlns:p14="http://schemas.microsoft.com/office/powerpoint/2010/main" val="238621221"/>
      </p:ext>
    </p:extLst>
  </p:cSld>
  <p:clrMapOvr>
    <a:masterClrMapping/>
  </p:clrMapOvr>
  <mc:AlternateContent xmlns:mc="http://schemas.openxmlformats.org/markup-compatibility/2006">
    <mc:Choice xmlns:p14="http://schemas.microsoft.com/office/powerpoint/2010/main" Requires="p14">
      <p:transition spd="slow" p14:dur="2000" advTm="34554"/>
    </mc:Choice>
    <mc:Fallback>
      <p:transition spd="slow" advTm="345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B541D1B-1732-4BE9-93E0-BC7105E0153D}"/>
              </a:ext>
            </a:extLst>
          </p:cNvPr>
          <p:cNvSpPr>
            <a:spLocks noGrp="1"/>
          </p:cNvSpPr>
          <p:nvPr>
            <p:ph type="title"/>
          </p:nvPr>
        </p:nvSpPr>
        <p:spPr/>
        <p:txBody>
          <a:bodyPr>
            <a:normAutofit/>
          </a:bodyPr>
          <a:lstStyle/>
          <a:p>
            <a:r>
              <a:rPr lang="en-US" altLang="zh-CN" sz="4000" dirty="0"/>
              <a:t>The Era of </a:t>
            </a:r>
            <a:r>
              <a:rPr lang="en-US" altLang="zh-CN" sz="4000" dirty="0" err="1"/>
              <a:t>AIoT</a:t>
            </a:r>
            <a:r>
              <a:rPr lang="en-US" altLang="zh-CN" sz="4000" dirty="0"/>
              <a:t> on </a:t>
            </a:r>
            <a:r>
              <a:rPr lang="en-US" altLang="zh-CN" sz="4000"/>
              <a:t>Tiny Devices</a:t>
            </a:r>
            <a:endParaRPr lang="zh-CN" altLang="en-US" sz="4000" dirty="0"/>
          </a:p>
        </p:txBody>
      </p:sp>
      <p:sp>
        <p:nvSpPr>
          <p:cNvPr id="5" name="内容占位符 4">
            <a:extLst>
              <a:ext uri="{FF2B5EF4-FFF2-40B4-BE49-F238E27FC236}">
                <a16:creationId xmlns:a16="http://schemas.microsoft.com/office/drawing/2014/main" id="{24657129-4120-4FB8-8F22-794CE3F4BB9B}"/>
              </a:ext>
            </a:extLst>
          </p:cNvPr>
          <p:cNvSpPr>
            <a:spLocks noGrp="1"/>
          </p:cNvSpPr>
          <p:nvPr>
            <p:ph sz="half" idx="1"/>
          </p:nvPr>
        </p:nvSpPr>
        <p:spPr>
          <a:xfrm>
            <a:off x="268358" y="1325563"/>
            <a:ext cx="3524154" cy="589725"/>
          </a:xfrm>
        </p:spPr>
        <p:txBody>
          <a:bodyPr/>
          <a:lstStyle/>
          <a:p>
            <a:r>
              <a:rPr lang="en-US" altLang="zh-CN" b="1" dirty="0"/>
              <a:t>Low-cost, low-power</a:t>
            </a:r>
            <a:endParaRPr lang="zh-CN" altLang="en-US" dirty="0"/>
          </a:p>
        </p:txBody>
      </p:sp>
      <p:sp>
        <p:nvSpPr>
          <p:cNvPr id="7" name="内容占位符 6">
            <a:extLst>
              <a:ext uri="{FF2B5EF4-FFF2-40B4-BE49-F238E27FC236}">
                <a16:creationId xmlns:a16="http://schemas.microsoft.com/office/drawing/2014/main" id="{13829614-5232-40D2-89B5-7FCF21624C5D}"/>
              </a:ext>
            </a:extLst>
          </p:cNvPr>
          <p:cNvSpPr>
            <a:spLocks noGrp="1"/>
          </p:cNvSpPr>
          <p:nvPr>
            <p:ph sz="half" idx="2"/>
          </p:nvPr>
        </p:nvSpPr>
        <p:spPr>
          <a:xfrm>
            <a:off x="6172199" y="1325564"/>
            <a:ext cx="5705061" cy="507038"/>
          </a:xfrm>
        </p:spPr>
        <p:txBody>
          <a:bodyPr/>
          <a:lstStyle/>
          <a:p>
            <a:r>
              <a:rPr lang="en-US" altLang="zh-CN" b="1" dirty="0"/>
              <a:t>Rapid growth</a:t>
            </a:r>
            <a:endParaRPr lang="zh-CN" altLang="en-US" dirty="0"/>
          </a:p>
        </p:txBody>
      </p:sp>
      <p:pic>
        <p:nvPicPr>
          <p:cNvPr id="9" name="图片 8">
            <a:extLst>
              <a:ext uri="{FF2B5EF4-FFF2-40B4-BE49-F238E27FC236}">
                <a16:creationId xmlns:a16="http://schemas.microsoft.com/office/drawing/2014/main" id="{F9F14E0E-AC54-493A-B0BC-2FDD9BB2FE43}"/>
              </a:ext>
            </a:extLst>
          </p:cNvPr>
          <p:cNvPicPr>
            <a:picLocks noChangeAspect="1"/>
          </p:cNvPicPr>
          <p:nvPr/>
        </p:nvPicPr>
        <p:blipFill>
          <a:blip r:embed="rId3"/>
          <a:stretch>
            <a:fillRect/>
          </a:stretch>
        </p:blipFill>
        <p:spPr>
          <a:xfrm>
            <a:off x="857880" y="2013793"/>
            <a:ext cx="2286198" cy="1280271"/>
          </a:xfrm>
          <a:prstGeom prst="rect">
            <a:avLst/>
          </a:prstGeom>
        </p:spPr>
      </p:pic>
      <p:pic>
        <p:nvPicPr>
          <p:cNvPr id="10" name="图片 9">
            <a:extLst>
              <a:ext uri="{FF2B5EF4-FFF2-40B4-BE49-F238E27FC236}">
                <a16:creationId xmlns:a16="http://schemas.microsoft.com/office/drawing/2014/main" id="{9163B0B4-4A5B-4F81-9F92-4DA25FE9F60B}"/>
              </a:ext>
            </a:extLst>
          </p:cNvPr>
          <p:cNvPicPr>
            <a:picLocks noChangeAspect="1"/>
          </p:cNvPicPr>
          <p:nvPr/>
        </p:nvPicPr>
        <p:blipFill>
          <a:blip r:embed="rId4"/>
          <a:stretch>
            <a:fillRect/>
          </a:stretch>
        </p:blipFill>
        <p:spPr>
          <a:xfrm>
            <a:off x="6307216" y="1915288"/>
            <a:ext cx="5616427" cy="1874682"/>
          </a:xfrm>
          <a:prstGeom prst="rect">
            <a:avLst/>
          </a:prstGeom>
        </p:spPr>
      </p:pic>
      <p:sp>
        <p:nvSpPr>
          <p:cNvPr id="11" name="内容占位符 4">
            <a:extLst>
              <a:ext uri="{FF2B5EF4-FFF2-40B4-BE49-F238E27FC236}">
                <a16:creationId xmlns:a16="http://schemas.microsoft.com/office/drawing/2014/main" id="{EAD5C29F-E058-485F-A015-6F50A45EDADB}"/>
              </a:ext>
            </a:extLst>
          </p:cNvPr>
          <p:cNvSpPr txBox="1">
            <a:spLocks/>
          </p:cNvSpPr>
          <p:nvPr/>
        </p:nvSpPr>
        <p:spPr>
          <a:xfrm>
            <a:off x="268357" y="3392569"/>
            <a:ext cx="5751443" cy="589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t>Wide applications</a:t>
            </a:r>
            <a:endParaRPr lang="zh-CN" altLang="en-US" dirty="0"/>
          </a:p>
        </p:txBody>
      </p:sp>
      <p:pic>
        <p:nvPicPr>
          <p:cNvPr id="12" name="图片 11">
            <a:extLst>
              <a:ext uri="{FF2B5EF4-FFF2-40B4-BE49-F238E27FC236}">
                <a16:creationId xmlns:a16="http://schemas.microsoft.com/office/drawing/2014/main" id="{B4E5604C-5A22-4527-8325-925A03176484}"/>
              </a:ext>
            </a:extLst>
          </p:cNvPr>
          <p:cNvPicPr>
            <a:picLocks noChangeAspect="1"/>
          </p:cNvPicPr>
          <p:nvPr/>
        </p:nvPicPr>
        <p:blipFill>
          <a:blip r:embed="rId5"/>
          <a:stretch>
            <a:fillRect/>
          </a:stretch>
        </p:blipFill>
        <p:spPr>
          <a:xfrm>
            <a:off x="481373" y="4020125"/>
            <a:ext cx="2527083" cy="1421484"/>
          </a:xfrm>
          <a:prstGeom prst="rect">
            <a:avLst/>
          </a:prstGeom>
        </p:spPr>
      </p:pic>
      <p:pic>
        <p:nvPicPr>
          <p:cNvPr id="13" name="图片 12">
            <a:extLst>
              <a:ext uri="{FF2B5EF4-FFF2-40B4-BE49-F238E27FC236}">
                <a16:creationId xmlns:a16="http://schemas.microsoft.com/office/drawing/2014/main" id="{E14E3E10-6EE0-4A96-9328-82D8D95E6CCA}"/>
              </a:ext>
            </a:extLst>
          </p:cNvPr>
          <p:cNvPicPr>
            <a:picLocks noChangeAspect="1"/>
          </p:cNvPicPr>
          <p:nvPr/>
        </p:nvPicPr>
        <p:blipFill>
          <a:blip r:embed="rId6"/>
          <a:stretch>
            <a:fillRect/>
          </a:stretch>
        </p:blipFill>
        <p:spPr>
          <a:xfrm>
            <a:off x="3661995" y="4016773"/>
            <a:ext cx="2380171" cy="1424836"/>
          </a:xfrm>
          <a:prstGeom prst="rect">
            <a:avLst/>
          </a:prstGeom>
        </p:spPr>
      </p:pic>
      <p:pic>
        <p:nvPicPr>
          <p:cNvPr id="14" name="图片 13">
            <a:extLst>
              <a:ext uri="{FF2B5EF4-FFF2-40B4-BE49-F238E27FC236}">
                <a16:creationId xmlns:a16="http://schemas.microsoft.com/office/drawing/2014/main" id="{D102DB28-ACE4-487B-8A3A-5CE0DA34DFCC}"/>
              </a:ext>
            </a:extLst>
          </p:cNvPr>
          <p:cNvPicPr>
            <a:picLocks noChangeAspect="1"/>
          </p:cNvPicPr>
          <p:nvPr/>
        </p:nvPicPr>
        <p:blipFill>
          <a:blip r:embed="rId7"/>
          <a:stretch>
            <a:fillRect/>
          </a:stretch>
        </p:blipFill>
        <p:spPr>
          <a:xfrm>
            <a:off x="6695705" y="4023006"/>
            <a:ext cx="2325579" cy="1418603"/>
          </a:xfrm>
          <a:prstGeom prst="rect">
            <a:avLst/>
          </a:prstGeom>
        </p:spPr>
      </p:pic>
      <p:pic>
        <p:nvPicPr>
          <p:cNvPr id="15" name="图片 14">
            <a:extLst>
              <a:ext uri="{FF2B5EF4-FFF2-40B4-BE49-F238E27FC236}">
                <a16:creationId xmlns:a16="http://schemas.microsoft.com/office/drawing/2014/main" id="{10800050-374F-441F-AAB4-7350B8CE9C1E}"/>
              </a:ext>
            </a:extLst>
          </p:cNvPr>
          <p:cNvPicPr>
            <a:picLocks noChangeAspect="1"/>
          </p:cNvPicPr>
          <p:nvPr/>
        </p:nvPicPr>
        <p:blipFill>
          <a:blip r:embed="rId8"/>
          <a:stretch>
            <a:fillRect/>
          </a:stretch>
        </p:blipFill>
        <p:spPr>
          <a:xfrm>
            <a:off x="9674823" y="4016545"/>
            <a:ext cx="2035804" cy="1425063"/>
          </a:xfrm>
          <a:prstGeom prst="rect">
            <a:avLst/>
          </a:prstGeom>
        </p:spPr>
      </p:pic>
      <p:sp>
        <p:nvSpPr>
          <p:cNvPr id="16" name="文本框 15">
            <a:extLst>
              <a:ext uri="{FF2B5EF4-FFF2-40B4-BE49-F238E27FC236}">
                <a16:creationId xmlns:a16="http://schemas.microsoft.com/office/drawing/2014/main" id="{C89536AD-E5AD-4E1D-AEBE-4BBAFA7351EC}"/>
              </a:ext>
            </a:extLst>
          </p:cNvPr>
          <p:cNvSpPr txBox="1"/>
          <p:nvPr/>
        </p:nvSpPr>
        <p:spPr>
          <a:xfrm>
            <a:off x="1076574" y="5441608"/>
            <a:ext cx="1336680"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Smart Retail</a:t>
            </a:r>
            <a:endParaRPr lang="zh-CN" altLang="en-US" dirty="0">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A15513BB-2E1C-4246-8018-C92640AB1D7F}"/>
              </a:ext>
            </a:extLst>
          </p:cNvPr>
          <p:cNvSpPr txBox="1"/>
          <p:nvPr/>
        </p:nvSpPr>
        <p:spPr>
          <a:xfrm>
            <a:off x="3396944" y="5441608"/>
            <a:ext cx="2910272"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Personalized Healthcare</a:t>
            </a:r>
            <a:endParaRPr lang="zh-CN" altLang="en-US" dirty="0">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91D6A6F7-8FBD-41FD-80E2-D2F75CA19021}"/>
              </a:ext>
            </a:extLst>
          </p:cNvPr>
          <p:cNvSpPr txBox="1"/>
          <p:nvPr/>
        </p:nvSpPr>
        <p:spPr>
          <a:xfrm>
            <a:off x="6403358" y="5441608"/>
            <a:ext cx="2910272"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Precision Agriculture </a:t>
            </a:r>
            <a:endParaRPr lang="zh-CN" altLang="en-US" dirty="0">
              <a:latin typeface="Calibri" panose="020F0502020204030204" pitchFamily="34" charset="0"/>
              <a:cs typeface="Calibri" panose="020F0502020204030204" pitchFamily="34" charset="0"/>
            </a:endParaRPr>
          </a:p>
        </p:txBody>
      </p:sp>
      <p:sp>
        <p:nvSpPr>
          <p:cNvPr id="19" name="文本框 18">
            <a:extLst>
              <a:ext uri="{FF2B5EF4-FFF2-40B4-BE49-F238E27FC236}">
                <a16:creationId xmlns:a16="http://schemas.microsoft.com/office/drawing/2014/main" id="{3941C076-5C17-4CF3-94AE-29DE43B46B6D}"/>
              </a:ext>
            </a:extLst>
          </p:cNvPr>
          <p:cNvSpPr txBox="1"/>
          <p:nvPr/>
        </p:nvSpPr>
        <p:spPr>
          <a:xfrm>
            <a:off x="9237589" y="5441608"/>
            <a:ext cx="2910272" cy="369332"/>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Smart Home</a:t>
            </a:r>
            <a:endParaRPr lang="zh-CN" altLang="en-US" dirty="0">
              <a:latin typeface="Calibri" panose="020F0502020204030204" pitchFamily="34" charset="0"/>
              <a:cs typeface="Calibri" panose="020F0502020204030204" pitchFamily="34" charset="0"/>
            </a:endParaRPr>
          </a:p>
        </p:txBody>
      </p:sp>
      <p:sp>
        <p:nvSpPr>
          <p:cNvPr id="2" name="矩形 1">
            <a:extLst>
              <a:ext uri="{FF2B5EF4-FFF2-40B4-BE49-F238E27FC236}">
                <a16:creationId xmlns:a16="http://schemas.microsoft.com/office/drawing/2014/main" id="{B65CD446-F27D-4DF7-9460-887FC6BFC98A}"/>
              </a:ext>
            </a:extLst>
          </p:cNvPr>
          <p:cNvSpPr/>
          <p:nvPr/>
        </p:nvSpPr>
        <p:spPr>
          <a:xfrm>
            <a:off x="2261016" y="5960024"/>
            <a:ext cx="7669968" cy="369332"/>
          </a:xfrm>
          <a:prstGeom prst="rect">
            <a:avLst/>
          </a:prstGeom>
        </p:spPr>
        <p:txBody>
          <a:bodyPr wrap="square">
            <a:spAutoFit/>
          </a:bodyPr>
          <a:lstStyle/>
          <a:p>
            <a:r>
              <a:rPr lang="zh-CN" altLang="en-US" dirty="0">
                <a:solidFill>
                  <a:schemeClr val="tx1">
                    <a:lumMod val="50000"/>
                    <a:lumOff val="50000"/>
                  </a:schemeClr>
                </a:solidFill>
              </a:rPr>
              <a:t>https://hanlab18.mit.edu/projects/tinyml/mcunet/assets/MCUNet-slides.pdf</a:t>
            </a:r>
          </a:p>
        </p:txBody>
      </p:sp>
    </p:spTree>
    <p:extLst>
      <p:ext uri="{BB962C8B-B14F-4D97-AF65-F5344CB8AC3E}">
        <p14:creationId xmlns:p14="http://schemas.microsoft.com/office/powerpoint/2010/main" val="2852461349"/>
      </p:ext>
    </p:extLst>
  </p:cSld>
  <p:clrMapOvr>
    <a:masterClrMapping/>
  </p:clrMapOvr>
  <mc:AlternateContent xmlns:mc="http://schemas.openxmlformats.org/markup-compatibility/2006">
    <mc:Choice xmlns:p14="http://schemas.microsoft.com/office/powerpoint/2010/main" Requires="p14">
      <p:transition spd="slow" p14:dur="2000" advTm="27694"/>
    </mc:Choice>
    <mc:Fallback>
      <p:transition spd="slow" advTm="27694"/>
    </mc:Fallback>
  </mc:AlternateContent>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EED72E6-DCD0-4AAA-85E5-E96029C3FE33}"/>
              </a:ext>
            </a:extLst>
          </p:cNvPr>
          <p:cNvSpPr>
            <a:spLocks noGrp="1"/>
          </p:cNvSpPr>
          <p:nvPr>
            <p:ph type="title"/>
          </p:nvPr>
        </p:nvSpPr>
        <p:spPr/>
        <p:txBody>
          <a:bodyPr/>
          <a:lstStyle/>
          <a:p>
            <a:r>
              <a:rPr lang="en-US" altLang="zh-CN" dirty="0"/>
              <a:t>Challenge: Small Memory Capacity </a:t>
            </a:r>
            <a:endParaRPr lang="zh-CN" altLang="en-US" dirty="0"/>
          </a:p>
        </p:txBody>
      </p:sp>
      <p:graphicFrame>
        <p:nvGraphicFramePr>
          <p:cNvPr id="2" name="表格 1">
            <a:extLst>
              <a:ext uri="{FF2B5EF4-FFF2-40B4-BE49-F238E27FC236}">
                <a16:creationId xmlns:a16="http://schemas.microsoft.com/office/drawing/2014/main" id="{3D41F549-782A-4178-8B10-F5EE466A2A4A}"/>
              </a:ext>
            </a:extLst>
          </p:cNvPr>
          <p:cNvGraphicFramePr>
            <a:graphicFrameLocks noGrp="1"/>
          </p:cNvGraphicFramePr>
          <p:nvPr>
            <p:extLst>
              <p:ext uri="{D42A27DB-BD31-4B8C-83A1-F6EECF244321}">
                <p14:modId xmlns:p14="http://schemas.microsoft.com/office/powerpoint/2010/main" val="1172140949"/>
              </p:ext>
            </p:extLst>
          </p:nvPr>
        </p:nvGraphicFramePr>
        <p:xfrm>
          <a:off x="616985" y="3078646"/>
          <a:ext cx="10958030" cy="1828800"/>
        </p:xfrm>
        <a:graphic>
          <a:graphicData uri="http://schemas.openxmlformats.org/drawingml/2006/table">
            <a:tbl>
              <a:tblPr firstRow="1" bandRow="1">
                <a:tableStyleId>{2A488322-F2BA-4B5B-9748-0D474271808F}</a:tableStyleId>
              </a:tblPr>
              <a:tblGrid>
                <a:gridCol w="2865137">
                  <a:extLst>
                    <a:ext uri="{9D8B030D-6E8A-4147-A177-3AD203B41FA5}">
                      <a16:colId xmlns:a16="http://schemas.microsoft.com/office/drawing/2014/main" val="1266721701"/>
                    </a:ext>
                  </a:extLst>
                </a:gridCol>
                <a:gridCol w="2697631">
                  <a:extLst>
                    <a:ext uri="{9D8B030D-6E8A-4147-A177-3AD203B41FA5}">
                      <a16:colId xmlns:a16="http://schemas.microsoft.com/office/drawing/2014/main" val="3494746582"/>
                    </a:ext>
                  </a:extLst>
                </a:gridCol>
                <a:gridCol w="2697631">
                  <a:extLst>
                    <a:ext uri="{9D8B030D-6E8A-4147-A177-3AD203B41FA5}">
                      <a16:colId xmlns:a16="http://schemas.microsoft.com/office/drawing/2014/main" val="2291117807"/>
                    </a:ext>
                  </a:extLst>
                </a:gridCol>
                <a:gridCol w="2697631">
                  <a:extLst>
                    <a:ext uri="{9D8B030D-6E8A-4147-A177-3AD203B41FA5}">
                      <a16:colId xmlns:a16="http://schemas.microsoft.com/office/drawing/2014/main" val="2039361968"/>
                    </a:ext>
                  </a:extLst>
                </a:gridCol>
              </a:tblGrid>
              <a:tr h="370840">
                <a:tc>
                  <a:txBody>
                    <a:bodyPr/>
                    <a:lstStyle/>
                    <a:p>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cs typeface="Calibri" panose="020F0502020204030204" pitchFamily="34" charset="0"/>
                        </a:rPr>
                        <a:t>Cloud AI</a:t>
                      </a:r>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cs typeface="Calibri" panose="020F0502020204030204" pitchFamily="34" charset="0"/>
                        </a:rPr>
                        <a:t>Mobile AI</a:t>
                      </a:r>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cs typeface="Calibri" panose="020F0502020204030204" pitchFamily="34" charset="0"/>
                        </a:rPr>
                        <a:t>Tiny AI</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19223333"/>
                  </a:ext>
                </a:extLst>
              </a:tr>
              <a:tr h="370840">
                <a:tc>
                  <a:txBody>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Memory (Activation)</a:t>
                      </a:r>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cs typeface="Calibri" panose="020F0502020204030204" pitchFamily="34" charset="0"/>
                        </a:rPr>
                        <a:t>40GB</a:t>
                      </a:r>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cs typeface="Calibri" panose="020F0502020204030204" pitchFamily="34" charset="0"/>
                        </a:rPr>
                        <a:t>16GB</a:t>
                      </a:r>
                      <a:endParaRPr lang="zh-CN" altLang="en-US" sz="2400" dirty="0">
                        <a:latin typeface="Calibri" panose="020F0502020204030204" pitchFamily="34" charset="0"/>
                        <a:cs typeface="Calibri" panose="020F0502020204030204" pitchFamily="34" charset="0"/>
                      </a:endParaRPr>
                    </a:p>
                  </a:txBody>
                  <a:tcPr/>
                </a:tc>
                <a:tc>
                  <a:txBody>
                    <a:bodyPr/>
                    <a:lstStyle/>
                    <a:p>
                      <a:pPr algn="ctr"/>
                      <a:r>
                        <a:rPr lang="en-US" altLang="zh-CN" sz="2400" dirty="0">
                          <a:latin typeface="Calibri" panose="020F0502020204030204" pitchFamily="34" charset="0"/>
                          <a:cs typeface="Calibri" panose="020F0502020204030204" pitchFamily="34" charset="0"/>
                        </a:rPr>
                        <a:t>512KB</a:t>
                      </a:r>
                      <a:endParaRPr lang="zh-CN" alt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6049951"/>
                  </a:ext>
                </a:extLst>
              </a:tr>
              <a:tr h="370840">
                <a:tc>
                  <a:txBody>
                    <a:bodyPr/>
                    <a:lstStyle/>
                    <a:p>
                      <a:r>
                        <a:rPr lang="en-US" altLang="zh-CN" sz="2400" dirty="0">
                          <a:solidFill>
                            <a:schemeClr val="tx1">
                              <a:lumMod val="50000"/>
                              <a:lumOff val="50000"/>
                            </a:schemeClr>
                          </a:solidFill>
                          <a:latin typeface="Calibri" panose="020F0502020204030204" pitchFamily="34" charset="0"/>
                          <a:cs typeface="Calibri" panose="020F0502020204030204" pitchFamily="34" charset="0"/>
                        </a:rPr>
                        <a:t>Memory (Weights)</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tc>
                  <a:txBody>
                    <a:bodyPr/>
                    <a:lstStyle/>
                    <a:p>
                      <a:pPr algn="ctr"/>
                      <a:r>
                        <a:rPr lang="en-US" altLang="zh-CN" sz="2400" dirty="0">
                          <a:solidFill>
                            <a:schemeClr val="tx1">
                              <a:lumMod val="50000"/>
                              <a:lumOff val="50000"/>
                            </a:schemeClr>
                          </a:solidFill>
                          <a:latin typeface="Calibri" panose="020F0502020204030204" pitchFamily="34" charset="0"/>
                          <a:cs typeface="Calibri" panose="020F0502020204030204" pitchFamily="34" charset="0"/>
                        </a:rPr>
                        <a:t>40GB</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tc>
                  <a:txBody>
                    <a:bodyPr/>
                    <a:lstStyle/>
                    <a:p>
                      <a:pPr algn="ctr"/>
                      <a:r>
                        <a:rPr lang="en-US" altLang="zh-CN" sz="2400" dirty="0">
                          <a:solidFill>
                            <a:schemeClr val="tx1">
                              <a:lumMod val="50000"/>
                              <a:lumOff val="50000"/>
                            </a:schemeClr>
                          </a:solidFill>
                          <a:latin typeface="Calibri" panose="020F0502020204030204" pitchFamily="34" charset="0"/>
                          <a:cs typeface="Calibri" panose="020F0502020204030204" pitchFamily="34" charset="0"/>
                        </a:rPr>
                        <a:t>16GB</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tc>
                  <a:txBody>
                    <a:bodyPr/>
                    <a:lstStyle/>
                    <a:p>
                      <a:pPr algn="ctr"/>
                      <a:r>
                        <a:rPr lang="en-US" altLang="zh-CN" sz="2400"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20353351"/>
                  </a:ext>
                </a:extLst>
              </a:tr>
              <a:tr h="370840">
                <a:tc>
                  <a:txBody>
                    <a:bodyPr/>
                    <a:lstStyle/>
                    <a:p>
                      <a:r>
                        <a:rPr lang="en-US" altLang="zh-CN" sz="2400" dirty="0">
                          <a:solidFill>
                            <a:schemeClr val="tx1">
                              <a:lumMod val="50000"/>
                              <a:lumOff val="50000"/>
                            </a:schemeClr>
                          </a:solidFill>
                          <a:latin typeface="Calibri" panose="020F0502020204030204" pitchFamily="34" charset="0"/>
                          <a:cs typeface="Calibri" panose="020F0502020204030204" pitchFamily="34" charset="0"/>
                        </a:rPr>
                        <a:t>Storage (Weights)</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tc>
                  <a:txBody>
                    <a:bodyPr/>
                    <a:lstStyle/>
                    <a:p>
                      <a:pPr algn="ctr"/>
                      <a:r>
                        <a:rPr lang="en-US" altLang="zh-CN" sz="2400" dirty="0">
                          <a:solidFill>
                            <a:schemeClr val="tx1">
                              <a:lumMod val="50000"/>
                              <a:lumOff val="50000"/>
                            </a:schemeClr>
                          </a:solidFill>
                          <a:latin typeface="Calibri" panose="020F0502020204030204" pitchFamily="34" charset="0"/>
                          <a:cs typeface="Calibri" panose="020F0502020204030204" pitchFamily="34" charset="0"/>
                        </a:rPr>
                        <a:t>~TB/PB</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tc>
                  <a:txBody>
                    <a:bodyPr/>
                    <a:lstStyle/>
                    <a:p>
                      <a:pPr algn="ctr"/>
                      <a:r>
                        <a:rPr lang="en-US" altLang="zh-CN" sz="2400" dirty="0">
                          <a:solidFill>
                            <a:schemeClr val="tx1">
                              <a:lumMod val="50000"/>
                              <a:lumOff val="50000"/>
                            </a:schemeClr>
                          </a:solidFill>
                          <a:latin typeface="Calibri" panose="020F0502020204030204" pitchFamily="34" charset="0"/>
                          <a:cs typeface="Calibri" panose="020F0502020204030204" pitchFamily="34" charset="0"/>
                        </a:rPr>
                        <a:t>512GB</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tc>
                  <a:txBody>
                    <a:bodyPr/>
                    <a:lstStyle/>
                    <a:p>
                      <a:pPr algn="ctr"/>
                      <a:r>
                        <a:rPr lang="en-US" altLang="zh-CN" sz="2400" dirty="0">
                          <a:solidFill>
                            <a:schemeClr val="tx1">
                              <a:lumMod val="50000"/>
                              <a:lumOff val="50000"/>
                            </a:schemeClr>
                          </a:solidFill>
                          <a:latin typeface="Calibri" panose="020F0502020204030204" pitchFamily="34" charset="0"/>
                          <a:cs typeface="Calibri" panose="020F0502020204030204" pitchFamily="34" charset="0"/>
                        </a:rPr>
                        <a:t>~MB</a:t>
                      </a:r>
                      <a:endParaRPr lang="zh-CN" altLang="en-US" sz="2400" dirty="0">
                        <a:solidFill>
                          <a:schemeClr val="tx1">
                            <a:lumMod val="50000"/>
                            <a:lumOff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72660482"/>
                  </a:ext>
                </a:extLst>
              </a:tr>
            </a:tbl>
          </a:graphicData>
        </a:graphic>
      </p:graphicFrame>
      <p:pic>
        <p:nvPicPr>
          <p:cNvPr id="9" name="Picture 1" descr="https://cdn-icons-png.flaticon.com/512/4617/4617742.png">
            <a:extLst>
              <a:ext uri="{FF2B5EF4-FFF2-40B4-BE49-F238E27FC236}">
                <a16:creationId xmlns:a16="http://schemas.microsoft.com/office/drawing/2014/main" id="{6974CAC9-5B60-41EE-B34E-FEDF1D8AF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131" y="1259328"/>
            <a:ext cx="1623832" cy="16238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dn-icons-png.flaticon.com/512/1602/1602627.png">
            <a:extLst>
              <a:ext uri="{FF2B5EF4-FFF2-40B4-BE49-F238E27FC236}">
                <a16:creationId xmlns:a16="http://schemas.microsoft.com/office/drawing/2014/main" id="{124B8F33-283E-41DB-AEF2-8A6BC2DB1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454" y="1325563"/>
            <a:ext cx="1491362" cy="1491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https://cdn-icons-png.flaticon.com/512/3775/3775403.png">
            <a:extLst>
              <a:ext uri="{FF2B5EF4-FFF2-40B4-BE49-F238E27FC236}">
                <a16:creationId xmlns:a16="http://schemas.microsoft.com/office/drawing/2014/main" id="{5E2B08A2-644C-468D-9821-1F39F93CF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6249" y="1384303"/>
            <a:ext cx="1373882" cy="1373882"/>
          </a:xfrm>
          <a:prstGeom prst="rect">
            <a:avLst/>
          </a:prstGeom>
          <a:noFill/>
          <a:extLst>
            <a:ext uri="{909E8E84-426E-40DD-AFC4-6F175D3DCCD1}">
              <a14:hiddenFill xmlns:a14="http://schemas.microsoft.com/office/drawing/2010/main">
                <a:solidFill>
                  <a:srgbClr val="FFFFFF"/>
                </a:solidFill>
              </a14:hiddenFill>
            </a:ext>
          </a:extLst>
        </p:spPr>
      </p:pic>
      <p:sp>
        <p:nvSpPr>
          <p:cNvPr id="12" name="箭头: 右 11">
            <a:extLst>
              <a:ext uri="{FF2B5EF4-FFF2-40B4-BE49-F238E27FC236}">
                <a16:creationId xmlns:a16="http://schemas.microsoft.com/office/drawing/2014/main" id="{03F07DB4-B1B5-4290-8955-F2B96D71A68C}"/>
              </a:ext>
            </a:extLst>
          </p:cNvPr>
          <p:cNvSpPr/>
          <p:nvPr/>
        </p:nvSpPr>
        <p:spPr>
          <a:xfrm>
            <a:off x="5953848" y="1861515"/>
            <a:ext cx="689548" cy="419458"/>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EB62C616-FA78-4B55-BE3C-C6F9770437A5}"/>
              </a:ext>
            </a:extLst>
          </p:cNvPr>
          <p:cNvSpPr/>
          <p:nvPr/>
        </p:nvSpPr>
        <p:spPr>
          <a:xfrm>
            <a:off x="8675172" y="1861515"/>
            <a:ext cx="689548" cy="419458"/>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614539-E2E4-4BE5-A256-2AF9A0503874}"/>
              </a:ext>
            </a:extLst>
          </p:cNvPr>
          <p:cNvSpPr/>
          <p:nvPr/>
        </p:nvSpPr>
        <p:spPr>
          <a:xfrm>
            <a:off x="7120328" y="3567659"/>
            <a:ext cx="831954" cy="397239"/>
          </a:xfrm>
          <a:prstGeom prst="rect">
            <a:avLst/>
          </a:prstGeom>
          <a:noFill/>
          <a:ln w="158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89DC7BC4-0122-46A0-89B2-2377F270FBC0}"/>
              </a:ext>
            </a:extLst>
          </p:cNvPr>
          <p:cNvSpPr/>
          <p:nvPr/>
        </p:nvSpPr>
        <p:spPr>
          <a:xfrm>
            <a:off x="4414603" y="3567659"/>
            <a:ext cx="831954" cy="397239"/>
          </a:xfrm>
          <a:prstGeom prst="rect">
            <a:avLst/>
          </a:prstGeom>
          <a:noFill/>
          <a:ln w="158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4EC7238-76B2-47C5-9850-7B9752A51340}"/>
              </a:ext>
            </a:extLst>
          </p:cNvPr>
          <p:cNvSpPr/>
          <p:nvPr/>
        </p:nvSpPr>
        <p:spPr>
          <a:xfrm>
            <a:off x="9811063" y="3567659"/>
            <a:ext cx="831954" cy="397239"/>
          </a:xfrm>
          <a:prstGeom prst="rect">
            <a:avLst/>
          </a:prstGeom>
          <a:noFill/>
          <a:ln w="158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连接符: 曲线 18">
            <a:extLst>
              <a:ext uri="{FF2B5EF4-FFF2-40B4-BE49-F238E27FC236}">
                <a16:creationId xmlns:a16="http://schemas.microsoft.com/office/drawing/2014/main" id="{E452A94D-7F52-40A2-9114-C78377D3ACFD}"/>
              </a:ext>
            </a:extLst>
          </p:cNvPr>
          <p:cNvCxnSpPr>
            <a:cxnSpLocks/>
            <a:stCxn id="15" idx="2"/>
            <a:endCxn id="17" idx="2"/>
          </p:cNvCxnSpPr>
          <p:nvPr/>
        </p:nvCxnSpPr>
        <p:spPr>
          <a:xfrm rot="16200000" flipH="1">
            <a:off x="8881672" y="2619530"/>
            <a:ext cx="12700" cy="2690735"/>
          </a:xfrm>
          <a:prstGeom prst="curvedConnector3">
            <a:avLst>
              <a:gd name="adj1" fmla="val 3865543"/>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F83E0B6C-3888-4725-866E-64D9F8C44BEC}"/>
              </a:ext>
            </a:extLst>
          </p:cNvPr>
          <p:cNvSpPr txBox="1"/>
          <p:nvPr/>
        </p:nvSpPr>
        <p:spPr>
          <a:xfrm>
            <a:off x="591343" y="5183173"/>
            <a:ext cx="5486400" cy="830997"/>
          </a:xfrm>
          <a:prstGeom prst="rect">
            <a:avLst/>
          </a:prstGeom>
          <a:noFill/>
        </p:spPr>
        <p:txBody>
          <a:bodyPr wrap="square" rtlCol="0">
            <a:spAutoFit/>
          </a:bodyPr>
          <a:lstStyle/>
          <a:p>
            <a:pPr algn="l"/>
            <a:r>
              <a:rPr lang="en-US" altLang="zh-CN" sz="2400" dirty="0">
                <a:solidFill>
                  <a:srgbClr val="C00000"/>
                </a:solidFill>
                <a:latin typeface="Calibri" panose="020F0502020204030204" pitchFamily="34" charset="0"/>
                <a:ea typeface="Calibri" panose="020F0502020204030204" pitchFamily="34" charset="0"/>
                <a:cs typeface="Calibri" panose="020F0502020204030204" pitchFamily="34" charset="0"/>
              </a:rPr>
              <a:t>Reduce </a:t>
            </a:r>
            <a:r>
              <a:rPr lang="en-US" altLang="zh-CN" sz="2400" u="sng" dirty="0">
                <a:solidFill>
                  <a:srgbClr val="C00000"/>
                </a:solidFill>
                <a:latin typeface="Calibri" panose="020F0502020204030204" pitchFamily="34" charset="0"/>
                <a:ea typeface="Calibri" panose="020F0502020204030204" pitchFamily="34" charset="0"/>
                <a:cs typeface="Calibri" panose="020F0502020204030204" pitchFamily="34" charset="0"/>
              </a:rPr>
              <a:t>peak memory usage of activation </a:t>
            </a:r>
            <a:r>
              <a:rPr lang="en-US" altLang="zh-CN" sz="2400" dirty="0">
                <a:solidFill>
                  <a:srgbClr val="C00000"/>
                </a:solidFill>
                <a:latin typeface="Calibri" panose="020F0502020204030204" pitchFamily="34" charset="0"/>
                <a:ea typeface="Calibri" panose="020F0502020204030204" pitchFamily="34" charset="0"/>
                <a:cs typeface="Calibri" panose="020F0502020204030204" pitchFamily="34" charset="0"/>
              </a:rPr>
              <a:t>to fit in memory is important!</a:t>
            </a:r>
            <a:endParaRPr lang="zh-CN" altLang="en-US" sz="2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7" name="连接符: 曲线 26">
            <a:extLst>
              <a:ext uri="{FF2B5EF4-FFF2-40B4-BE49-F238E27FC236}">
                <a16:creationId xmlns:a16="http://schemas.microsoft.com/office/drawing/2014/main" id="{F9E0276F-A94D-4F53-B285-F47F8AFA3A35}"/>
              </a:ext>
            </a:extLst>
          </p:cNvPr>
          <p:cNvCxnSpPr>
            <a:cxnSpLocks/>
            <a:stCxn id="16" idx="2"/>
            <a:endCxn id="17" idx="2"/>
          </p:cNvCxnSpPr>
          <p:nvPr/>
        </p:nvCxnSpPr>
        <p:spPr>
          <a:xfrm rot="16200000" flipH="1">
            <a:off x="7528810" y="1266668"/>
            <a:ext cx="12700" cy="5396460"/>
          </a:xfrm>
          <a:prstGeom prst="curvedConnector3">
            <a:avLst>
              <a:gd name="adj1" fmla="val 11360654"/>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597D63D1-2E70-4AC8-9A94-FC1497FB9873}"/>
              </a:ext>
            </a:extLst>
          </p:cNvPr>
          <p:cNvSpPr txBox="1"/>
          <p:nvPr/>
        </p:nvSpPr>
        <p:spPr>
          <a:xfrm>
            <a:off x="8249794" y="4069169"/>
            <a:ext cx="1276456" cy="707886"/>
          </a:xfrm>
          <a:prstGeom prst="rect">
            <a:avLst/>
          </a:prstGeom>
          <a:noFill/>
        </p:spPr>
        <p:txBody>
          <a:bodyPr wrap="square" rtlCol="0">
            <a:spAutoFit/>
          </a:bodyPr>
          <a:lstStyle/>
          <a:p>
            <a:pPr algn="ct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32768x smaller</a:t>
            </a:r>
            <a:endParaRPr lang="zh-CN" alt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ACBDEF49-513E-488C-981D-6B9E7DAF89E8}"/>
              </a:ext>
            </a:extLst>
          </p:cNvPr>
          <p:cNvSpPr txBox="1"/>
          <p:nvPr/>
        </p:nvSpPr>
        <p:spPr>
          <a:xfrm>
            <a:off x="6915670" y="5052379"/>
            <a:ext cx="1238980" cy="707886"/>
          </a:xfrm>
          <a:prstGeom prst="rect">
            <a:avLst/>
          </a:prstGeom>
          <a:noFill/>
        </p:spPr>
        <p:txBody>
          <a:bodyPr wrap="square" rtlCol="0">
            <a:spAutoFit/>
          </a:bodyPr>
          <a:lstStyle/>
          <a:p>
            <a:pPr algn="ctr"/>
            <a:r>
              <a:rPr lang="en-US" altLang="zh-CN" sz="2000" b="1" dirty="0">
                <a:solidFill>
                  <a:srgbClr val="C00000"/>
                </a:solidFill>
                <a:latin typeface="Calibri" panose="020F0502020204030204" pitchFamily="34" charset="0"/>
                <a:ea typeface="Calibri" panose="020F0502020204030204" pitchFamily="34" charset="0"/>
                <a:cs typeface="Calibri" panose="020F0502020204030204" pitchFamily="34" charset="0"/>
              </a:rPr>
              <a:t>81920x smaller</a:t>
            </a:r>
            <a:endParaRPr lang="zh-CN" alt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3006225"/>
      </p:ext>
    </p:extLst>
  </p:cSld>
  <p:clrMapOvr>
    <a:masterClrMapping/>
  </p:clrMapOvr>
  <mc:AlternateContent xmlns:mc="http://schemas.openxmlformats.org/markup-compatibility/2006">
    <mc:Choice xmlns:p14="http://schemas.microsoft.com/office/powerpoint/2010/main" Requires="p14">
      <p:transition spd="slow" p14:dur="2000" advTm="47509"/>
    </mc:Choice>
    <mc:Fallback>
      <p:transition spd="slow" advTm="47509"/>
    </mc:Fallback>
  </mc:AlternateContent>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293749-53E0-4F29-9A8C-A9F2552CA407}"/>
              </a:ext>
            </a:extLst>
          </p:cNvPr>
          <p:cNvSpPr>
            <a:spLocks noGrp="1"/>
          </p:cNvSpPr>
          <p:nvPr>
            <p:ph type="title"/>
          </p:nvPr>
        </p:nvSpPr>
        <p:spPr/>
        <p:txBody>
          <a:bodyPr/>
          <a:lstStyle/>
          <a:p>
            <a:r>
              <a:rPr lang="en-US" altLang="zh-CN" dirty="0"/>
              <a:t>Causes of Large Memory Footprint of Activation</a:t>
            </a:r>
            <a:endParaRPr lang="zh-CN" altLang="en-US" dirty="0"/>
          </a:p>
        </p:txBody>
      </p:sp>
      <p:sp>
        <p:nvSpPr>
          <p:cNvPr id="3" name="内容占位符 2">
            <a:extLst>
              <a:ext uri="{FF2B5EF4-FFF2-40B4-BE49-F238E27FC236}">
                <a16:creationId xmlns:a16="http://schemas.microsoft.com/office/drawing/2014/main" id="{1C796361-3B68-48E0-BCE4-C13B1F8953C1}"/>
              </a:ext>
            </a:extLst>
          </p:cNvPr>
          <p:cNvSpPr>
            <a:spLocks noGrp="1"/>
          </p:cNvSpPr>
          <p:nvPr>
            <p:ph idx="1"/>
          </p:nvPr>
        </p:nvSpPr>
        <p:spPr>
          <a:xfrm>
            <a:off x="218662" y="1458072"/>
            <a:ext cx="6684308" cy="4485528"/>
          </a:xfrm>
        </p:spPr>
        <p:txBody>
          <a:bodyPr/>
          <a:lstStyle/>
          <a:p>
            <a:r>
              <a:rPr lang="en-US" altLang="zh-CN" b="1" dirty="0"/>
              <a:t>Long Lifetimes of Tensors</a:t>
            </a:r>
          </a:p>
          <a:p>
            <a:pPr lvl="1"/>
            <a:r>
              <a:rPr lang="en-US" altLang="zh-CN" dirty="0"/>
              <a:t>Many tensors should reside in memory for future reuse</a:t>
            </a:r>
          </a:p>
          <a:p>
            <a:pPr lvl="1"/>
            <a:r>
              <a:rPr lang="en-US" altLang="zh-CN" u="sng" dirty="0"/>
              <a:t>Examples</a:t>
            </a:r>
            <a:r>
              <a:rPr lang="en-US" altLang="zh-CN" dirty="0"/>
              <a:t>: </a:t>
            </a:r>
            <a:r>
              <a:rPr lang="en-US" altLang="zh-CN" dirty="0" err="1"/>
              <a:t>NASNet</a:t>
            </a:r>
            <a:r>
              <a:rPr lang="en-US" altLang="zh-CN" dirty="0"/>
              <a:t>, </a:t>
            </a:r>
            <a:r>
              <a:rPr lang="en-US" altLang="zh-CN" dirty="0" err="1"/>
              <a:t>RandWire</a:t>
            </a:r>
            <a:r>
              <a:rPr lang="en-US" altLang="zh-CN" dirty="0"/>
              <a:t>, </a:t>
            </a:r>
            <a:r>
              <a:rPr lang="en-US" altLang="zh-CN" dirty="0" err="1"/>
              <a:t>AmoebaNet</a:t>
            </a:r>
            <a:r>
              <a:rPr lang="en-US" altLang="zh-CN" dirty="0"/>
              <a:t>, DARTS, …</a:t>
            </a:r>
          </a:p>
          <a:p>
            <a:pPr marL="457200" lvl="1" indent="0">
              <a:buNone/>
            </a:pPr>
            <a:endParaRPr lang="en-US" altLang="zh-CN" dirty="0"/>
          </a:p>
          <a:p>
            <a:r>
              <a:rPr lang="en-US" altLang="zh-CN" b="1" dirty="0"/>
              <a:t>Large Sizes of Tensors</a:t>
            </a:r>
          </a:p>
          <a:p>
            <a:pPr lvl="1"/>
            <a:r>
              <a:rPr lang="en-US" altLang="zh-CN" dirty="0"/>
              <a:t>Tensors with large sizes occupies large memory.</a:t>
            </a:r>
          </a:p>
          <a:p>
            <a:pPr lvl="1"/>
            <a:r>
              <a:rPr lang="en-US" altLang="zh-CN" u="sng" dirty="0"/>
              <a:t>Examples</a:t>
            </a:r>
            <a:r>
              <a:rPr lang="en-US" altLang="zh-CN" dirty="0"/>
              <a:t>: 224x224 input image resolution, 512 input sequence length, …</a:t>
            </a:r>
            <a:endParaRPr lang="zh-CN" altLang="en-US" dirty="0"/>
          </a:p>
        </p:txBody>
      </p:sp>
      <p:pic>
        <p:nvPicPr>
          <p:cNvPr id="5" name="图片 4">
            <a:extLst>
              <a:ext uri="{FF2B5EF4-FFF2-40B4-BE49-F238E27FC236}">
                <a16:creationId xmlns:a16="http://schemas.microsoft.com/office/drawing/2014/main" id="{4300DE6A-C425-4BC6-BA6B-1A7B294E1626}"/>
              </a:ext>
            </a:extLst>
          </p:cNvPr>
          <p:cNvPicPr>
            <a:picLocks noChangeAspect="1"/>
          </p:cNvPicPr>
          <p:nvPr/>
        </p:nvPicPr>
        <p:blipFill rotWithShape="1">
          <a:blip r:embed="rId3"/>
          <a:srcRect l="12091" r="14834"/>
          <a:stretch/>
        </p:blipFill>
        <p:spPr>
          <a:xfrm>
            <a:off x="7815642" y="3912432"/>
            <a:ext cx="3313572" cy="1813811"/>
          </a:xfrm>
          <a:prstGeom prst="rect">
            <a:avLst/>
          </a:prstGeom>
        </p:spPr>
      </p:pic>
      <p:pic>
        <p:nvPicPr>
          <p:cNvPr id="7" name="图片 6">
            <a:extLst>
              <a:ext uri="{FF2B5EF4-FFF2-40B4-BE49-F238E27FC236}">
                <a16:creationId xmlns:a16="http://schemas.microsoft.com/office/drawing/2014/main" id="{686DF964-D99D-452F-9098-02B1B19828F8}"/>
              </a:ext>
            </a:extLst>
          </p:cNvPr>
          <p:cNvPicPr>
            <a:picLocks noChangeAspect="1"/>
          </p:cNvPicPr>
          <p:nvPr/>
        </p:nvPicPr>
        <p:blipFill>
          <a:blip r:embed="rId4"/>
          <a:stretch>
            <a:fillRect/>
          </a:stretch>
        </p:blipFill>
        <p:spPr>
          <a:xfrm rot="16200000">
            <a:off x="8323318" y="817888"/>
            <a:ext cx="2298220" cy="3313571"/>
          </a:xfrm>
          <a:prstGeom prst="rect">
            <a:avLst/>
          </a:prstGeom>
        </p:spPr>
      </p:pic>
    </p:spTree>
    <p:extLst>
      <p:ext uri="{BB962C8B-B14F-4D97-AF65-F5344CB8AC3E}">
        <p14:creationId xmlns:p14="http://schemas.microsoft.com/office/powerpoint/2010/main" val="1032632993"/>
      </p:ext>
    </p:extLst>
  </p:cSld>
  <p:clrMapOvr>
    <a:masterClrMapping/>
  </p:clrMapOvr>
  <mc:AlternateContent xmlns:mc="http://schemas.openxmlformats.org/markup-compatibility/2006">
    <mc:Choice xmlns:p14="http://schemas.microsoft.com/office/powerpoint/2010/main" Requires="p14">
      <p:transition spd="slow" p14:dur="2000" advTm="48353"/>
    </mc:Choice>
    <mc:Fallback>
      <p:transition spd="slow" advTm="48353"/>
    </mc:Fallback>
  </mc:AlternateContent>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54B65-8E4C-48B7-B5FA-09DD021F7049}"/>
              </a:ext>
            </a:extLst>
          </p:cNvPr>
          <p:cNvSpPr>
            <a:spLocks noGrp="1"/>
          </p:cNvSpPr>
          <p:nvPr>
            <p:ph type="title"/>
          </p:nvPr>
        </p:nvSpPr>
        <p:spPr/>
        <p:txBody>
          <a:bodyPr/>
          <a:lstStyle/>
          <a:p>
            <a:r>
              <a:rPr lang="en-US" altLang="zh-CN" dirty="0"/>
              <a:t>Scheduling-based Methods</a:t>
            </a:r>
            <a:endParaRPr lang="zh-CN" altLang="en-US" dirty="0"/>
          </a:p>
        </p:txBody>
      </p:sp>
      <p:grpSp>
        <p:nvGrpSpPr>
          <p:cNvPr id="9" name="组合 8">
            <a:extLst>
              <a:ext uri="{FF2B5EF4-FFF2-40B4-BE49-F238E27FC236}">
                <a16:creationId xmlns:a16="http://schemas.microsoft.com/office/drawing/2014/main" id="{90671EB9-21CD-4992-8719-214E16B9DAFC}"/>
              </a:ext>
            </a:extLst>
          </p:cNvPr>
          <p:cNvGrpSpPr/>
          <p:nvPr/>
        </p:nvGrpSpPr>
        <p:grpSpPr>
          <a:xfrm>
            <a:off x="4575626" y="2365470"/>
            <a:ext cx="347716" cy="3013702"/>
            <a:chOff x="658770" y="2043112"/>
            <a:chExt cx="347716" cy="3013702"/>
          </a:xfrm>
        </p:grpSpPr>
        <p:sp>
          <p:nvSpPr>
            <p:cNvPr id="14" name="矩形: 圆角 13">
              <a:extLst>
                <a:ext uri="{FF2B5EF4-FFF2-40B4-BE49-F238E27FC236}">
                  <a16:creationId xmlns:a16="http://schemas.microsoft.com/office/drawing/2014/main" id="{55DEA23F-C736-4A92-9296-FC4E1B16EBA4}"/>
                </a:ext>
              </a:extLst>
            </p:cNvPr>
            <p:cNvSpPr/>
            <p:nvPr/>
          </p:nvSpPr>
          <p:spPr>
            <a:xfrm>
              <a:off x="658770" y="2043112"/>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A</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15" name="矩形: 圆角 14">
              <a:extLst>
                <a:ext uri="{FF2B5EF4-FFF2-40B4-BE49-F238E27FC236}">
                  <a16:creationId xmlns:a16="http://schemas.microsoft.com/office/drawing/2014/main" id="{2A6A7B4F-441D-45CB-9E5F-801C2322D7DA}"/>
                </a:ext>
              </a:extLst>
            </p:cNvPr>
            <p:cNvSpPr/>
            <p:nvPr/>
          </p:nvSpPr>
          <p:spPr>
            <a:xfrm>
              <a:off x="658770" y="2597009"/>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B</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16" name="矩形: 圆角 15">
              <a:extLst>
                <a:ext uri="{FF2B5EF4-FFF2-40B4-BE49-F238E27FC236}">
                  <a16:creationId xmlns:a16="http://schemas.microsoft.com/office/drawing/2014/main" id="{118DF056-01C4-4018-B2B8-289EE6B924DC}"/>
                </a:ext>
              </a:extLst>
            </p:cNvPr>
            <p:cNvSpPr/>
            <p:nvPr/>
          </p:nvSpPr>
          <p:spPr>
            <a:xfrm>
              <a:off x="658770" y="3704803"/>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D</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17" name="矩形: 圆角 16">
              <a:extLst>
                <a:ext uri="{FF2B5EF4-FFF2-40B4-BE49-F238E27FC236}">
                  <a16:creationId xmlns:a16="http://schemas.microsoft.com/office/drawing/2014/main" id="{96F6BC79-5A85-4AC1-BA58-068DEF3E1885}"/>
                </a:ext>
              </a:extLst>
            </p:cNvPr>
            <p:cNvSpPr/>
            <p:nvPr/>
          </p:nvSpPr>
          <p:spPr>
            <a:xfrm>
              <a:off x="658770" y="3150906"/>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C</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18" name="矩形: 圆角 17">
              <a:extLst>
                <a:ext uri="{FF2B5EF4-FFF2-40B4-BE49-F238E27FC236}">
                  <a16:creationId xmlns:a16="http://schemas.microsoft.com/office/drawing/2014/main" id="{A2C5B7CE-4011-4A0F-89EA-E3380F369088}"/>
                </a:ext>
              </a:extLst>
            </p:cNvPr>
            <p:cNvSpPr/>
            <p:nvPr/>
          </p:nvSpPr>
          <p:spPr>
            <a:xfrm>
              <a:off x="658770" y="4258700"/>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E</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19" name="矩形: 圆角 18">
              <a:extLst>
                <a:ext uri="{FF2B5EF4-FFF2-40B4-BE49-F238E27FC236}">
                  <a16:creationId xmlns:a16="http://schemas.microsoft.com/office/drawing/2014/main" id="{85B40275-3262-484A-B8D0-411B64F99350}"/>
                </a:ext>
              </a:extLst>
            </p:cNvPr>
            <p:cNvSpPr/>
            <p:nvPr/>
          </p:nvSpPr>
          <p:spPr>
            <a:xfrm>
              <a:off x="658770" y="4812599"/>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F</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cxnSp>
          <p:nvCxnSpPr>
            <p:cNvPr id="20" name="直接箭头连接符 19">
              <a:extLst>
                <a:ext uri="{FF2B5EF4-FFF2-40B4-BE49-F238E27FC236}">
                  <a16:creationId xmlns:a16="http://schemas.microsoft.com/office/drawing/2014/main" id="{6967A562-16C1-4D41-8591-A250D6487D02}"/>
                </a:ext>
              </a:extLst>
            </p:cNvPr>
            <p:cNvCxnSpPr>
              <a:cxnSpLocks/>
              <a:stCxn id="14" idx="2"/>
              <a:endCxn id="15" idx="0"/>
            </p:cNvCxnSpPr>
            <p:nvPr/>
          </p:nvCxnSpPr>
          <p:spPr>
            <a:xfrm>
              <a:off x="832628" y="2287327"/>
              <a:ext cx="0" cy="309682"/>
            </a:xfrm>
            <a:prstGeom prst="straightConnector1">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17">
              <a:extLst>
                <a:ext uri="{FF2B5EF4-FFF2-40B4-BE49-F238E27FC236}">
                  <a16:creationId xmlns:a16="http://schemas.microsoft.com/office/drawing/2014/main" id="{ABF888BA-2DA2-4741-8C62-428BB32869CE}"/>
                </a:ext>
              </a:extLst>
            </p:cNvPr>
            <p:cNvCxnSpPr>
              <a:cxnSpLocks/>
              <a:stCxn id="15" idx="1"/>
              <a:endCxn id="16" idx="1"/>
            </p:cNvCxnSpPr>
            <p:nvPr/>
          </p:nvCxnSpPr>
          <p:spPr>
            <a:xfrm rot="10800000" flipV="1">
              <a:off x="658770" y="2719117"/>
              <a:ext cx="12700" cy="1107794"/>
            </a:xfrm>
            <a:prstGeom prst="curvedConnector3">
              <a:avLst>
                <a:gd name="adj1" fmla="val 180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18">
              <a:extLst>
                <a:ext uri="{FF2B5EF4-FFF2-40B4-BE49-F238E27FC236}">
                  <a16:creationId xmlns:a16="http://schemas.microsoft.com/office/drawing/2014/main" id="{B8307D5A-7D28-41F5-B943-1E04F1A81A7F}"/>
                </a:ext>
              </a:extLst>
            </p:cNvPr>
            <p:cNvCxnSpPr>
              <a:cxnSpLocks/>
              <a:stCxn id="16" idx="1"/>
              <a:endCxn id="19" idx="1"/>
            </p:cNvCxnSpPr>
            <p:nvPr/>
          </p:nvCxnSpPr>
          <p:spPr>
            <a:xfrm rot="10800000" flipV="1">
              <a:off x="658770" y="3826911"/>
              <a:ext cx="12700" cy="1107796"/>
            </a:xfrm>
            <a:prstGeom prst="curvedConnector3">
              <a:avLst>
                <a:gd name="adj1" fmla="val 180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19">
              <a:extLst>
                <a:ext uri="{FF2B5EF4-FFF2-40B4-BE49-F238E27FC236}">
                  <a16:creationId xmlns:a16="http://schemas.microsoft.com/office/drawing/2014/main" id="{6E3E7E7D-59C0-4864-BCFA-2EC4B34E273D}"/>
                </a:ext>
              </a:extLst>
            </p:cNvPr>
            <p:cNvCxnSpPr>
              <a:cxnSpLocks/>
              <a:stCxn id="14" idx="1"/>
              <a:endCxn id="17" idx="1"/>
            </p:cNvCxnSpPr>
            <p:nvPr/>
          </p:nvCxnSpPr>
          <p:spPr>
            <a:xfrm rot="10800000" flipV="1">
              <a:off x="658770" y="2165220"/>
              <a:ext cx="12700" cy="1107794"/>
            </a:xfrm>
            <a:prstGeom prst="curvedConnector3">
              <a:avLst>
                <a:gd name="adj1" fmla="val 180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0">
              <a:extLst>
                <a:ext uri="{FF2B5EF4-FFF2-40B4-BE49-F238E27FC236}">
                  <a16:creationId xmlns:a16="http://schemas.microsoft.com/office/drawing/2014/main" id="{A9C11135-AF36-4757-9B9B-2696515C1214}"/>
                </a:ext>
              </a:extLst>
            </p:cNvPr>
            <p:cNvCxnSpPr>
              <a:cxnSpLocks/>
              <a:stCxn id="17" idx="1"/>
              <a:endCxn id="18" idx="1"/>
            </p:cNvCxnSpPr>
            <p:nvPr/>
          </p:nvCxnSpPr>
          <p:spPr>
            <a:xfrm rot="10800000" flipV="1">
              <a:off x="658770" y="3273014"/>
              <a:ext cx="12700" cy="1107794"/>
            </a:xfrm>
            <a:prstGeom prst="curvedConnector3">
              <a:avLst>
                <a:gd name="adj1" fmla="val 180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B7D4D182-7D9F-4019-81D4-D151CDD54418}"/>
                </a:ext>
              </a:extLst>
            </p:cNvPr>
            <p:cNvCxnSpPr>
              <a:cxnSpLocks/>
              <a:stCxn id="18" idx="2"/>
              <a:endCxn id="19" idx="0"/>
            </p:cNvCxnSpPr>
            <p:nvPr/>
          </p:nvCxnSpPr>
          <p:spPr>
            <a:xfrm>
              <a:off x="832628" y="4502915"/>
              <a:ext cx="0" cy="309684"/>
            </a:xfrm>
            <a:prstGeom prst="straightConnector1">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17">
              <a:extLst>
                <a:ext uri="{FF2B5EF4-FFF2-40B4-BE49-F238E27FC236}">
                  <a16:creationId xmlns:a16="http://schemas.microsoft.com/office/drawing/2014/main" id="{FDE28E0C-B321-4E9D-9240-CEDE2BE237E7}"/>
                </a:ext>
              </a:extLst>
            </p:cNvPr>
            <p:cNvCxnSpPr>
              <a:cxnSpLocks/>
              <a:stCxn id="14" idx="1"/>
              <a:endCxn id="16" idx="1"/>
            </p:cNvCxnSpPr>
            <p:nvPr/>
          </p:nvCxnSpPr>
          <p:spPr>
            <a:xfrm rot="10800000" flipV="1">
              <a:off x="658770" y="2165219"/>
              <a:ext cx="12700" cy="1661691"/>
            </a:xfrm>
            <a:prstGeom prst="curvedConnector3">
              <a:avLst>
                <a:gd name="adj1" fmla="val 276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CC6375A9-5CAD-41BC-B707-FB720F24FE82}"/>
              </a:ext>
            </a:extLst>
          </p:cNvPr>
          <p:cNvGrpSpPr/>
          <p:nvPr/>
        </p:nvGrpSpPr>
        <p:grpSpPr>
          <a:xfrm>
            <a:off x="6397058" y="2365470"/>
            <a:ext cx="347716" cy="3013702"/>
            <a:chOff x="2462906" y="2425479"/>
            <a:chExt cx="347716" cy="3013702"/>
          </a:xfrm>
        </p:grpSpPr>
        <p:sp>
          <p:nvSpPr>
            <p:cNvPr id="28" name="矩形: 圆角 27">
              <a:extLst>
                <a:ext uri="{FF2B5EF4-FFF2-40B4-BE49-F238E27FC236}">
                  <a16:creationId xmlns:a16="http://schemas.microsoft.com/office/drawing/2014/main" id="{8D3C3578-7DFE-40D4-A8A8-8FFA4935B825}"/>
                </a:ext>
              </a:extLst>
            </p:cNvPr>
            <p:cNvSpPr/>
            <p:nvPr/>
          </p:nvSpPr>
          <p:spPr>
            <a:xfrm>
              <a:off x="2462906" y="2425479"/>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A</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29" name="矩形: 圆角 28">
              <a:extLst>
                <a:ext uri="{FF2B5EF4-FFF2-40B4-BE49-F238E27FC236}">
                  <a16:creationId xmlns:a16="http://schemas.microsoft.com/office/drawing/2014/main" id="{D82B31B9-3EBF-4974-AA50-AC76D253D9CC}"/>
                </a:ext>
              </a:extLst>
            </p:cNvPr>
            <p:cNvSpPr/>
            <p:nvPr/>
          </p:nvSpPr>
          <p:spPr>
            <a:xfrm>
              <a:off x="2462906" y="2979376"/>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B</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30" name="矩形: 圆角 29">
              <a:extLst>
                <a:ext uri="{FF2B5EF4-FFF2-40B4-BE49-F238E27FC236}">
                  <a16:creationId xmlns:a16="http://schemas.microsoft.com/office/drawing/2014/main" id="{4080D881-116A-45A0-8716-15D713C65576}"/>
                </a:ext>
              </a:extLst>
            </p:cNvPr>
            <p:cNvSpPr/>
            <p:nvPr/>
          </p:nvSpPr>
          <p:spPr>
            <a:xfrm>
              <a:off x="2462906" y="3533273"/>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D</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31" name="矩形: 圆角 30">
              <a:extLst>
                <a:ext uri="{FF2B5EF4-FFF2-40B4-BE49-F238E27FC236}">
                  <a16:creationId xmlns:a16="http://schemas.microsoft.com/office/drawing/2014/main" id="{D954BB18-40B3-4ADF-8CBE-267E0BE5C283}"/>
                </a:ext>
              </a:extLst>
            </p:cNvPr>
            <p:cNvSpPr/>
            <p:nvPr/>
          </p:nvSpPr>
          <p:spPr>
            <a:xfrm>
              <a:off x="2462906" y="4087170"/>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C</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32" name="矩形: 圆角 31">
              <a:extLst>
                <a:ext uri="{FF2B5EF4-FFF2-40B4-BE49-F238E27FC236}">
                  <a16:creationId xmlns:a16="http://schemas.microsoft.com/office/drawing/2014/main" id="{4E73CB0B-D6CE-4B54-8702-E5C7A5A93340}"/>
                </a:ext>
              </a:extLst>
            </p:cNvPr>
            <p:cNvSpPr/>
            <p:nvPr/>
          </p:nvSpPr>
          <p:spPr>
            <a:xfrm>
              <a:off x="2462906" y="4641067"/>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E</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33" name="矩形: 圆角 32">
              <a:extLst>
                <a:ext uri="{FF2B5EF4-FFF2-40B4-BE49-F238E27FC236}">
                  <a16:creationId xmlns:a16="http://schemas.microsoft.com/office/drawing/2014/main" id="{87D5B4C8-22D6-48FB-8055-DA527C14D412}"/>
                </a:ext>
              </a:extLst>
            </p:cNvPr>
            <p:cNvSpPr/>
            <p:nvPr/>
          </p:nvSpPr>
          <p:spPr>
            <a:xfrm>
              <a:off x="2462906" y="5194966"/>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F</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cxnSp>
          <p:nvCxnSpPr>
            <p:cNvPr id="34" name="直接箭头连接符 33">
              <a:extLst>
                <a:ext uri="{FF2B5EF4-FFF2-40B4-BE49-F238E27FC236}">
                  <a16:creationId xmlns:a16="http://schemas.microsoft.com/office/drawing/2014/main" id="{DC0DA105-67DE-4754-B05D-096F75C3AF9F}"/>
                </a:ext>
              </a:extLst>
            </p:cNvPr>
            <p:cNvCxnSpPr>
              <a:cxnSpLocks/>
              <a:stCxn id="28" idx="2"/>
              <a:endCxn id="29" idx="0"/>
            </p:cNvCxnSpPr>
            <p:nvPr/>
          </p:nvCxnSpPr>
          <p:spPr>
            <a:xfrm>
              <a:off x="2636764" y="2669694"/>
              <a:ext cx="0" cy="309682"/>
            </a:xfrm>
            <a:prstGeom prst="straightConnector1">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18">
              <a:extLst>
                <a:ext uri="{FF2B5EF4-FFF2-40B4-BE49-F238E27FC236}">
                  <a16:creationId xmlns:a16="http://schemas.microsoft.com/office/drawing/2014/main" id="{66B3AEF5-4D09-4045-8F4F-E1C2E93FB2BA}"/>
                </a:ext>
              </a:extLst>
            </p:cNvPr>
            <p:cNvCxnSpPr>
              <a:cxnSpLocks/>
              <a:stCxn id="30" idx="1"/>
              <a:endCxn id="33" idx="1"/>
            </p:cNvCxnSpPr>
            <p:nvPr/>
          </p:nvCxnSpPr>
          <p:spPr>
            <a:xfrm rot="10800000" flipV="1">
              <a:off x="2462906" y="3655380"/>
              <a:ext cx="12700" cy="1661693"/>
            </a:xfrm>
            <a:prstGeom prst="curvedConnector3">
              <a:avLst>
                <a:gd name="adj1" fmla="val 180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接箭头连接符 19">
              <a:extLst>
                <a:ext uri="{FF2B5EF4-FFF2-40B4-BE49-F238E27FC236}">
                  <a16:creationId xmlns:a16="http://schemas.microsoft.com/office/drawing/2014/main" id="{7434A63E-E189-4CA1-9087-191318CB4E4F}"/>
                </a:ext>
              </a:extLst>
            </p:cNvPr>
            <p:cNvCxnSpPr>
              <a:cxnSpLocks/>
              <a:stCxn id="28" idx="1"/>
              <a:endCxn id="31" idx="1"/>
            </p:cNvCxnSpPr>
            <p:nvPr/>
          </p:nvCxnSpPr>
          <p:spPr>
            <a:xfrm rot="10800000" flipV="1">
              <a:off x="2462906" y="2547586"/>
              <a:ext cx="12700" cy="1661691"/>
            </a:xfrm>
            <a:prstGeom prst="curvedConnector3">
              <a:avLst>
                <a:gd name="adj1" fmla="val 204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EEAEE1EB-0EA4-4C32-BDAA-A08905FF30DE}"/>
                </a:ext>
              </a:extLst>
            </p:cNvPr>
            <p:cNvCxnSpPr>
              <a:cxnSpLocks/>
              <a:stCxn id="32" idx="2"/>
              <a:endCxn id="33" idx="0"/>
            </p:cNvCxnSpPr>
            <p:nvPr/>
          </p:nvCxnSpPr>
          <p:spPr>
            <a:xfrm>
              <a:off x="2636764" y="4885282"/>
              <a:ext cx="0" cy="309684"/>
            </a:xfrm>
            <a:prstGeom prst="straightConnector1">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360EE697-892C-4E04-808F-E242D750306E}"/>
                </a:ext>
              </a:extLst>
            </p:cNvPr>
            <p:cNvCxnSpPr>
              <a:cxnSpLocks/>
              <a:stCxn id="31" idx="2"/>
              <a:endCxn id="32" idx="0"/>
            </p:cNvCxnSpPr>
            <p:nvPr/>
          </p:nvCxnSpPr>
          <p:spPr>
            <a:xfrm>
              <a:off x="2636764" y="4331385"/>
              <a:ext cx="0" cy="309682"/>
            </a:xfrm>
            <a:prstGeom prst="straightConnector1">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D708AA9A-7C74-4115-A288-CED6E9BF36FB}"/>
                </a:ext>
              </a:extLst>
            </p:cNvPr>
            <p:cNvCxnSpPr>
              <a:cxnSpLocks/>
              <a:stCxn id="29" idx="2"/>
              <a:endCxn id="30" idx="0"/>
            </p:cNvCxnSpPr>
            <p:nvPr/>
          </p:nvCxnSpPr>
          <p:spPr>
            <a:xfrm>
              <a:off x="2636764" y="3223591"/>
              <a:ext cx="0" cy="309682"/>
            </a:xfrm>
            <a:prstGeom prst="straightConnector1">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19">
              <a:extLst>
                <a:ext uri="{FF2B5EF4-FFF2-40B4-BE49-F238E27FC236}">
                  <a16:creationId xmlns:a16="http://schemas.microsoft.com/office/drawing/2014/main" id="{1A0EDD87-E313-47EF-A83B-C8169A0EEF69}"/>
                </a:ext>
              </a:extLst>
            </p:cNvPr>
            <p:cNvCxnSpPr>
              <a:cxnSpLocks/>
              <a:stCxn id="28" idx="1"/>
              <a:endCxn id="30" idx="1"/>
            </p:cNvCxnSpPr>
            <p:nvPr/>
          </p:nvCxnSpPr>
          <p:spPr>
            <a:xfrm rot="10800000" flipV="1">
              <a:off x="2462906" y="2547587"/>
              <a:ext cx="12700" cy="1107794"/>
            </a:xfrm>
            <a:prstGeom prst="curvedConnector3">
              <a:avLst>
                <a:gd name="adj1" fmla="val 1200000"/>
              </a:avLst>
            </a:prstGeom>
            <a:solidFill>
              <a:schemeClr val="accent6">
                <a:lumMod val="60000"/>
                <a:lumOff val="40000"/>
              </a:schemeClr>
            </a:solidFill>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1" name="箭头: 右 40">
            <a:extLst>
              <a:ext uri="{FF2B5EF4-FFF2-40B4-BE49-F238E27FC236}">
                <a16:creationId xmlns:a16="http://schemas.microsoft.com/office/drawing/2014/main" id="{A51F74FF-C5CE-4988-870B-7E3F5BA64710}"/>
              </a:ext>
            </a:extLst>
          </p:cNvPr>
          <p:cNvSpPr/>
          <p:nvPr/>
        </p:nvSpPr>
        <p:spPr>
          <a:xfrm>
            <a:off x="5804003" y="3613281"/>
            <a:ext cx="241441" cy="514105"/>
          </a:xfrm>
          <a:prstGeom prst="rightArrow">
            <a:avLst/>
          </a:prstGeom>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Calibri" panose="020F0502020204030204" pitchFamily="34" charset="0"/>
              <a:ea typeface="舟方日明体" panose="02000506000000000000" pitchFamily="50" charset="-122"/>
              <a:cs typeface="Calibri" panose="020F0502020204030204" pitchFamily="34" charset="0"/>
            </a:endParaRPr>
          </a:p>
        </p:txBody>
      </p:sp>
      <p:grpSp>
        <p:nvGrpSpPr>
          <p:cNvPr id="44" name="组合 43">
            <a:extLst>
              <a:ext uri="{FF2B5EF4-FFF2-40B4-BE49-F238E27FC236}">
                <a16:creationId xmlns:a16="http://schemas.microsoft.com/office/drawing/2014/main" id="{A5AF27DE-7C3B-400F-A795-02EFBC83879B}"/>
              </a:ext>
            </a:extLst>
          </p:cNvPr>
          <p:cNvGrpSpPr/>
          <p:nvPr/>
        </p:nvGrpSpPr>
        <p:grpSpPr>
          <a:xfrm>
            <a:off x="4749484" y="1953054"/>
            <a:ext cx="1157929" cy="3749561"/>
            <a:chOff x="832628" y="1630696"/>
            <a:chExt cx="1157929" cy="3749561"/>
          </a:xfrm>
        </p:grpSpPr>
        <p:grpSp>
          <p:nvGrpSpPr>
            <p:cNvPr id="45" name="组合 44">
              <a:extLst>
                <a:ext uri="{FF2B5EF4-FFF2-40B4-BE49-F238E27FC236}">
                  <a16:creationId xmlns:a16="http://schemas.microsoft.com/office/drawing/2014/main" id="{728CAB87-806E-4CEF-A532-B7DE734C9FEF}"/>
                </a:ext>
              </a:extLst>
            </p:cNvPr>
            <p:cNvGrpSpPr/>
            <p:nvPr/>
          </p:nvGrpSpPr>
          <p:grpSpPr>
            <a:xfrm>
              <a:off x="1146462" y="2043112"/>
              <a:ext cx="567917" cy="3013701"/>
              <a:chOff x="944181" y="2425479"/>
              <a:chExt cx="567917" cy="3013701"/>
            </a:xfrm>
          </p:grpSpPr>
          <p:sp>
            <p:nvSpPr>
              <p:cNvPr id="53" name="矩形 52">
                <a:extLst>
                  <a:ext uri="{FF2B5EF4-FFF2-40B4-BE49-F238E27FC236}">
                    <a16:creationId xmlns:a16="http://schemas.microsoft.com/office/drawing/2014/main" id="{0F32D272-5025-4C65-9FFA-5DB955A7C2C8}"/>
                  </a:ext>
                </a:extLst>
              </p:cNvPr>
              <p:cNvSpPr/>
              <p:nvPr/>
            </p:nvSpPr>
            <p:spPr>
              <a:xfrm>
                <a:off x="944181" y="2425479"/>
                <a:ext cx="142079" cy="1901936"/>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A</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54" name="矩形 53">
                <a:extLst>
                  <a:ext uri="{FF2B5EF4-FFF2-40B4-BE49-F238E27FC236}">
                    <a16:creationId xmlns:a16="http://schemas.microsoft.com/office/drawing/2014/main" id="{100B8598-1752-4881-A5B7-683908348FB1}"/>
                  </a:ext>
                </a:extLst>
              </p:cNvPr>
              <p:cNvSpPr/>
              <p:nvPr/>
            </p:nvSpPr>
            <p:spPr>
              <a:xfrm>
                <a:off x="1086260" y="2975406"/>
                <a:ext cx="142079" cy="1352009"/>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B</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55" name="矩形 54">
                <a:extLst>
                  <a:ext uri="{FF2B5EF4-FFF2-40B4-BE49-F238E27FC236}">
                    <a16:creationId xmlns:a16="http://schemas.microsoft.com/office/drawing/2014/main" id="{5710DE87-0D60-4371-B9B6-3B9E048A29EF}"/>
                  </a:ext>
                </a:extLst>
              </p:cNvPr>
              <p:cNvSpPr/>
              <p:nvPr/>
            </p:nvSpPr>
            <p:spPr>
              <a:xfrm>
                <a:off x="1228339" y="3536951"/>
                <a:ext cx="142079" cy="1348332"/>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C</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56" name="矩形 55">
                <a:extLst>
                  <a:ext uri="{FF2B5EF4-FFF2-40B4-BE49-F238E27FC236}">
                    <a16:creationId xmlns:a16="http://schemas.microsoft.com/office/drawing/2014/main" id="{F9623159-A589-4EA8-92ED-864DBC906591}"/>
                  </a:ext>
                </a:extLst>
              </p:cNvPr>
              <p:cNvSpPr/>
              <p:nvPr/>
            </p:nvSpPr>
            <p:spPr>
              <a:xfrm>
                <a:off x="1370019" y="4083199"/>
                <a:ext cx="142079" cy="1355981"/>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D</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57" name="矩形 56">
                <a:extLst>
                  <a:ext uri="{FF2B5EF4-FFF2-40B4-BE49-F238E27FC236}">
                    <a16:creationId xmlns:a16="http://schemas.microsoft.com/office/drawing/2014/main" id="{970C421E-C71C-4ED3-B962-41B3EB1CB35F}"/>
                  </a:ext>
                </a:extLst>
              </p:cNvPr>
              <p:cNvSpPr/>
              <p:nvPr/>
            </p:nvSpPr>
            <p:spPr>
              <a:xfrm>
                <a:off x="1086261" y="4641067"/>
                <a:ext cx="142079" cy="798113"/>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E</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58" name="矩形 57">
                <a:extLst>
                  <a:ext uri="{FF2B5EF4-FFF2-40B4-BE49-F238E27FC236}">
                    <a16:creationId xmlns:a16="http://schemas.microsoft.com/office/drawing/2014/main" id="{3B239D97-9B5D-4EEA-B0A7-9F974551064B}"/>
                  </a:ext>
                </a:extLst>
              </p:cNvPr>
              <p:cNvSpPr/>
              <p:nvPr/>
            </p:nvSpPr>
            <p:spPr>
              <a:xfrm>
                <a:off x="1227941" y="5194965"/>
                <a:ext cx="142079" cy="244215"/>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F</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grpSp>
        <p:grpSp>
          <p:nvGrpSpPr>
            <p:cNvPr id="46" name="组合 45">
              <a:extLst>
                <a:ext uri="{FF2B5EF4-FFF2-40B4-BE49-F238E27FC236}">
                  <a16:creationId xmlns:a16="http://schemas.microsoft.com/office/drawing/2014/main" id="{B44F4B33-8BE0-43A1-A6CC-7FBB3CE07C61}"/>
                </a:ext>
              </a:extLst>
            </p:cNvPr>
            <p:cNvGrpSpPr/>
            <p:nvPr/>
          </p:nvGrpSpPr>
          <p:grpSpPr>
            <a:xfrm>
              <a:off x="832628" y="1630696"/>
              <a:ext cx="1157929" cy="3749561"/>
              <a:chOff x="832628" y="1554950"/>
              <a:chExt cx="1157929" cy="5092611"/>
            </a:xfrm>
          </p:grpSpPr>
          <p:sp>
            <p:nvSpPr>
              <p:cNvPr id="47" name="文本框 46">
                <a:extLst>
                  <a:ext uri="{FF2B5EF4-FFF2-40B4-BE49-F238E27FC236}">
                    <a16:creationId xmlns:a16="http://schemas.microsoft.com/office/drawing/2014/main" id="{00F117FA-6BCD-44CE-8DA8-D7A4357C1827}"/>
                  </a:ext>
                </a:extLst>
              </p:cNvPr>
              <p:cNvSpPr txBox="1"/>
              <p:nvPr/>
            </p:nvSpPr>
            <p:spPr>
              <a:xfrm>
                <a:off x="832628" y="6339785"/>
                <a:ext cx="716201" cy="307776"/>
              </a:xfrm>
              <a:prstGeom prst="rect">
                <a:avLst/>
              </a:prstGeom>
              <a:noFill/>
            </p:spPr>
            <p:txBody>
              <a:bodyPr wrap="square" rtlCol="0">
                <a:spAutoFit/>
              </a:bodyPr>
              <a:lstStyle/>
              <a:p>
                <a:pPr algn="ctr"/>
                <a:r>
                  <a:rPr lang="en-US" altLang="zh-CN" sz="1400" dirty="0">
                    <a:latin typeface="Bahnschrift SemiCondensed" panose="020B0502040204020203" pitchFamily="34" charset="0"/>
                    <a:ea typeface="Calibri" panose="020F0502020204030204" pitchFamily="34" charset="0"/>
                    <a:cs typeface="Calibri" panose="020F0502020204030204" pitchFamily="34" charset="0"/>
                  </a:rPr>
                  <a:t>Time</a:t>
                </a:r>
                <a:endParaRPr lang="zh-CN" altLang="en-US" sz="1400" dirty="0">
                  <a:latin typeface="Bahnschrift SemiCondensed" panose="020B0502040204020203" pitchFamily="34" charset="0"/>
                  <a:ea typeface="Calibri" panose="020F0502020204030204" pitchFamily="34" charset="0"/>
                  <a:cs typeface="Calibri" panose="020F0502020204030204" pitchFamily="34" charset="0"/>
                </a:endParaRPr>
              </a:p>
            </p:txBody>
          </p:sp>
          <p:cxnSp>
            <p:nvCxnSpPr>
              <p:cNvPr id="48" name="直接箭头连接符 47">
                <a:extLst>
                  <a:ext uri="{FF2B5EF4-FFF2-40B4-BE49-F238E27FC236}">
                    <a16:creationId xmlns:a16="http://schemas.microsoft.com/office/drawing/2014/main" id="{683CB756-B20F-4EFA-A7A8-D39CE9E48C98}"/>
                  </a:ext>
                </a:extLst>
              </p:cNvPr>
              <p:cNvCxnSpPr>
                <a:cxnSpLocks/>
                <a:stCxn id="49" idx="4"/>
              </p:cNvCxnSpPr>
              <p:nvPr/>
            </p:nvCxnSpPr>
            <p:spPr>
              <a:xfrm>
                <a:off x="1085730" y="2056874"/>
                <a:ext cx="0" cy="43095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6D384FBB-A960-45B0-9873-699316BF5285}"/>
                  </a:ext>
                </a:extLst>
              </p:cNvPr>
              <p:cNvSpPr/>
              <p:nvPr/>
            </p:nvSpPr>
            <p:spPr>
              <a:xfrm>
                <a:off x="1044483" y="1946855"/>
                <a:ext cx="82494" cy="110019"/>
              </a:xfrm>
              <a:prstGeom prst="ellipse">
                <a:avLst/>
              </a:prstGeom>
              <a:solidFill>
                <a:schemeClr val="tx1"/>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Consolas" panose="020B0609020204030204" pitchFamily="49" charset="0"/>
                  <a:cs typeface="Fira Code Light" panose="020B0809050000020004" pitchFamily="49" charset="0"/>
                </a:endParaRPr>
              </a:p>
            </p:txBody>
          </p:sp>
          <p:cxnSp>
            <p:nvCxnSpPr>
              <p:cNvPr id="50" name="直接箭头连接符 49">
                <a:extLst>
                  <a:ext uri="{FF2B5EF4-FFF2-40B4-BE49-F238E27FC236}">
                    <a16:creationId xmlns:a16="http://schemas.microsoft.com/office/drawing/2014/main" id="{25DF6BA0-5809-4231-B085-26FE740B9B7C}"/>
                  </a:ext>
                </a:extLst>
              </p:cNvPr>
              <p:cNvCxnSpPr>
                <a:cxnSpLocks/>
                <a:stCxn id="49" idx="6"/>
              </p:cNvCxnSpPr>
              <p:nvPr/>
            </p:nvCxnSpPr>
            <p:spPr>
              <a:xfrm>
                <a:off x="1126977" y="2001864"/>
                <a:ext cx="7196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DD14173A-E585-459A-906F-549205B1ECDF}"/>
                  </a:ext>
                </a:extLst>
              </p:cNvPr>
              <p:cNvCxnSpPr>
                <a:cxnSpLocks/>
              </p:cNvCxnSpPr>
              <p:nvPr/>
            </p:nvCxnSpPr>
            <p:spPr>
              <a:xfrm>
                <a:off x="1721999" y="1946855"/>
                <a:ext cx="0" cy="4512595"/>
              </a:xfrm>
              <a:prstGeom prst="straightConnector1">
                <a:avLst/>
              </a:prstGeom>
              <a:ln w="15875">
                <a:solidFill>
                  <a:srgbClr val="C0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02B76A82-E0D9-4CB0-AB79-340EAABEE77A}"/>
                  </a:ext>
                </a:extLst>
              </p:cNvPr>
              <p:cNvSpPr txBox="1"/>
              <p:nvPr/>
            </p:nvSpPr>
            <p:spPr>
              <a:xfrm>
                <a:off x="870819" y="1554950"/>
                <a:ext cx="1119738" cy="418019"/>
              </a:xfrm>
              <a:prstGeom prst="rect">
                <a:avLst/>
              </a:prstGeom>
              <a:noFill/>
            </p:spPr>
            <p:txBody>
              <a:bodyPr wrap="square" rtlCol="0">
                <a:spAutoFit/>
              </a:bodyPr>
              <a:lstStyle/>
              <a:p>
                <a:pPr algn="ctr"/>
                <a:r>
                  <a:rPr lang="en-US" altLang="zh-CN" sz="1400" b="1" dirty="0">
                    <a:solidFill>
                      <a:srgbClr val="C00000"/>
                    </a:solidFill>
                    <a:latin typeface="Bahnschrift SemiCondensed" panose="020B0502040204020203" pitchFamily="34" charset="0"/>
                    <a:ea typeface="Calibri" panose="020F0502020204030204" pitchFamily="34" charset="0"/>
                    <a:cs typeface="Calibri" panose="020F0502020204030204" pitchFamily="34" charset="0"/>
                  </a:rPr>
                  <a:t>Peak-mem=4</a:t>
                </a:r>
                <a:endParaRPr lang="zh-CN" altLang="en-US" sz="1400" b="1" dirty="0">
                  <a:solidFill>
                    <a:srgbClr val="C00000"/>
                  </a:solidFill>
                  <a:latin typeface="Bahnschrift SemiCondensed" panose="020B0502040204020203" pitchFamily="34" charset="0"/>
                  <a:ea typeface="Calibri" panose="020F0502020204030204" pitchFamily="34" charset="0"/>
                  <a:cs typeface="Calibri" panose="020F0502020204030204" pitchFamily="34" charset="0"/>
                </a:endParaRPr>
              </a:p>
            </p:txBody>
          </p:sp>
        </p:grpSp>
      </p:grpSp>
      <p:sp>
        <p:nvSpPr>
          <p:cNvPr id="59" name="矩形: 圆角 58">
            <a:extLst>
              <a:ext uri="{FF2B5EF4-FFF2-40B4-BE49-F238E27FC236}">
                <a16:creationId xmlns:a16="http://schemas.microsoft.com/office/drawing/2014/main" id="{7806C997-E9CB-486A-8051-FCF740D52B7A}"/>
              </a:ext>
            </a:extLst>
          </p:cNvPr>
          <p:cNvSpPr/>
          <p:nvPr/>
        </p:nvSpPr>
        <p:spPr>
          <a:xfrm>
            <a:off x="4575186" y="2365468"/>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A</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60" name="矩形: 圆角 59">
            <a:extLst>
              <a:ext uri="{FF2B5EF4-FFF2-40B4-BE49-F238E27FC236}">
                <a16:creationId xmlns:a16="http://schemas.microsoft.com/office/drawing/2014/main" id="{5BAD5579-05A4-496A-985A-314BA9C5158E}"/>
              </a:ext>
            </a:extLst>
          </p:cNvPr>
          <p:cNvSpPr/>
          <p:nvPr/>
        </p:nvSpPr>
        <p:spPr>
          <a:xfrm>
            <a:off x="4575186" y="2918243"/>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B</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61" name="矩形: 圆角 60">
            <a:extLst>
              <a:ext uri="{FF2B5EF4-FFF2-40B4-BE49-F238E27FC236}">
                <a16:creationId xmlns:a16="http://schemas.microsoft.com/office/drawing/2014/main" id="{6CBECFCC-5A9F-4D4D-939D-C14FA0F443F8}"/>
              </a:ext>
            </a:extLst>
          </p:cNvPr>
          <p:cNvSpPr/>
          <p:nvPr/>
        </p:nvSpPr>
        <p:spPr>
          <a:xfrm>
            <a:off x="4575186" y="3472483"/>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C</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62" name="矩形: 圆角 61">
            <a:extLst>
              <a:ext uri="{FF2B5EF4-FFF2-40B4-BE49-F238E27FC236}">
                <a16:creationId xmlns:a16="http://schemas.microsoft.com/office/drawing/2014/main" id="{D0584FF3-89C0-414D-A288-7AC763DE8DC2}"/>
              </a:ext>
            </a:extLst>
          </p:cNvPr>
          <p:cNvSpPr/>
          <p:nvPr/>
        </p:nvSpPr>
        <p:spPr>
          <a:xfrm>
            <a:off x="4575186" y="4027555"/>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D</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63" name="矩形: 圆角 62">
            <a:extLst>
              <a:ext uri="{FF2B5EF4-FFF2-40B4-BE49-F238E27FC236}">
                <a16:creationId xmlns:a16="http://schemas.microsoft.com/office/drawing/2014/main" id="{B782EC4C-8CCD-40A9-8D2F-F27BB3E4FE45}"/>
              </a:ext>
            </a:extLst>
          </p:cNvPr>
          <p:cNvSpPr/>
          <p:nvPr/>
        </p:nvSpPr>
        <p:spPr>
          <a:xfrm>
            <a:off x="4575186" y="4581946"/>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E</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sp>
        <p:nvSpPr>
          <p:cNvPr id="64" name="矩形: 圆角 63">
            <a:extLst>
              <a:ext uri="{FF2B5EF4-FFF2-40B4-BE49-F238E27FC236}">
                <a16:creationId xmlns:a16="http://schemas.microsoft.com/office/drawing/2014/main" id="{A1214994-9097-4AB1-BD34-F5DF251259BF}"/>
              </a:ext>
            </a:extLst>
          </p:cNvPr>
          <p:cNvSpPr/>
          <p:nvPr/>
        </p:nvSpPr>
        <p:spPr>
          <a:xfrm>
            <a:off x="4575186" y="5134955"/>
            <a:ext cx="347716" cy="244215"/>
          </a:xfrm>
          <a:prstGeom prst="roundRect">
            <a:avLst/>
          </a:prstGeom>
          <a:solidFill>
            <a:schemeClr val="accent6">
              <a:lumMod val="60000"/>
              <a:lumOff val="40000"/>
            </a:schemeClr>
          </a:solidFill>
          <a:ln w="12700">
            <a:solidFill>
              <a:schemeClr val="tx1"/>
            </a:solid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en-US" altLang="zh-CN" sz="1200" dirty="0">
                <a:solidFill>
                  <a:schemeClr val="tx1"/>
                </a:solidFill>
                <a:latin typeface="Bahnschrift SemiLight SemiConde" panose="020B0502040204020203" pitchFamily="34" charset="0"/>
                <a:ea typeface="Calibri" panose="020F0502020204030204" pitchFamily="34" charset="0"/>
                <a:cs typeface="Calibri" panose="020F0502020204030204" pitchFamily="34" charset="0"/>
              </a:rPr>
              <a:t>F</a:t>
            </a:r>
            <a:endParaRPr lang="zh-CN" altLang="en-US" sz="1200" dirty="0">
              <a:solidFill>
                <a:schemeClr val="tx1"/>
              </a:solidFill>
              <a:latin typeface="Bahnschrift SemiLight SemiConde" panose="020B0502040204020203" pitchFamily="34" charset="0"/>
              <a:cs typeface="Calibri" panose="020F0502020204030204" pitchFamily="34" charset="0"/>
            </a:endParaRPr>
          </a:p>
        </p:txBody>
      </p:sp>
      <p:grpSp>
        <p:nvGrpSpPr>
          <p:cNvPr id="65" name="组合 64">
            <a:extLst>
              <a:ext uri="{FF2B5EF4-FFF2-40B4-BE49-F238E27FC236}">
                <a16:creationId xmlns:a16="http://schemas.microsoft.com/office/drawing/2014/main" id="{D3671658-3C26-4F5D-88E2-B8ED947C9F05}"/>
              </a:ext>
            </a:extLst>
          </p:cNvPr>
          <p:cNvGrpSpPr/>
          <p:nvPr/>
        </p:nvGrpSpPr>
        <p:grpSpPr>
          <a:xfrm>
            <a:off x="4536121" y="3419888"/>
            <a:ext cx="2240787" cy="895942"/>
            <a:chOff x="619265" y="3097530"/>
            <a:chExt cx="2240787" cy="895942"/>
          </a:xfrm>
        </p:grpSpPr>
        <p:sp>
          <p:nvSpPr>
            <p:cNvPr id="66" name="矩形 65">
              <a:extLst>
                <a:ext uri="{FF2B5EF4-FFF2-40B4-BE49-F238E27FC236}">
                  <a16:creationId xmlns:a16="http://schemas.microsoft.com/office/drawing/2014/main" id="{C7843801-A857-4CAF-B31D-A45D87FA2F8D}"/>
                </a:ext>
              </a:extLst>
            </p:cNvPr>
            <p:cNvSpPr/>
            <p:nvPr/>
          </p:nvSpPr>
          <p:spPr>
            <a:xfrm>
              <a:off x="619265" y="3097530"/>
              <a:ext cx="425498" cy="353442"/>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7" name="矩形 66">
              <a:extLst>
                <a:ext uri="{FF2B5EF4-FFF2-40B4-BE49-F238E27FC236}">
                  <a16:creationId xmlns:a16="http://schemas.microsoft.com/office/drawing/2014/main" id="{E3B7C89A-AF17-4E79-A2F0-49C8C95969B7}"/>
                </a:ext>
              </a:extLst>
            </p:cNvPr>
            <p:cNvSpPr/>
            <p:nvPr/>
          </p:nvSpPr>
          <p:spPr>
            <a:xfrm>
              <a:off x="619265" y="3640030"/>
              <a:ext cx="425498" cy="353442"/>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8" name="矩形 67">
              <a:extLst>
                <a:ext uri="{FF2B5EF4-FFF2-40B4-BE49-F238E27FC236}">
                  <a16:creationId xmlns:a16="http://schemas.microsoft.com/office/drawing/2014/main" id="{91400815-5A0F-48C2-A9E3-EB036F2995EB}"/>
                </a:ext>
              </a:extLst>
            </p:cNvPr>
            <p:cNvSpPr/>
            <p:nvPr/>
          </p:nvSpPr>
          <p:spPr>
            <a:xfrm>
              <a:off x="2434554" y="3097530"/>
              <a:ext cx="425498" cy="353442"/>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sp>
          <p:nvSpPr>
            <p:cNvPr id="69" name="矩形 68">
              <a:extLst>
                <a:ext uri="{FF2B5EF4-FFF2-40B4-BE49-F238E27FC236}">
                  <a16:creationId xmlns:a16="http://schemas.microsoft.com/office/drawing/2014/main" id="{92A0CA26-21C0-43EA-87A3-D2ED3A793683}"/>
                </a:ext>
              </a:extLst>
            </p:cNvPr>
            <p:cNvSpPr/>
            <p:nvPr/>
          </p:nvSpPr>
          <p:spPr>
            <a:xfrm>
              <a:off x="2434554" y="3640030"/>
              <a:ext cx="425498" cy="353442"/>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Calibri" panose="020F0502020204030204" pitchFamily="34" charset="0"/>
                <a:ea typeface="舟方日明体" panose="02000506000000000000" pitchFamily="50" charset="-122"/>
                <a:cs typeface="Calibri" panose="020F0502020204030204" pitchFamily="34" charset="0"/>
              </a:endParaRPr>
            </a:p>
          </p:txBody>
        </p:sp>
        <p:cxnSp>
          <p:nvCxnSpPr>
            <p:cNvPr id="70" name="直接箭头连接符 69">
              <a:extLst>
                <a:ext uri="{FF2B5EF4-FFF2-40B4-BE49-F238E27FC236}">
                  <a16:creationId xmlns:a16="http://schemas.microsoft.com/office/drawing/2014/main" id="{12441306-D424-4241-9289-4C442A091601}"/>
                </a:ext>
              </a:extLst>
            </p:cNvPr>
            <p:cNvCxnSpPr>
              <a:stCxn id="66" idx="3"/>
              <a:endCxn id="69" idx="1"/>
            </p:cNvCxnSpPr>
            <p:nvPr/>
          </p:nvCxnSpPr>
          <p:spPr>
            <a:xfrm>
              <a:off x="1044763" y="3274251"/>
              <a:ext cx="1389791" cy="542500"/>
            </a:xfrm>
            <a:prstGeom prst="straightConnector1">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F390218F-F718-455D-8490-58643D39A79A}"/>
                </a:ext>
              </a:extLst>
            </p:cNvPr>
            <p:cNvCxnSpPr>
              <a:cxnSpLocks/>
              <a:stCxn id="67" idx="3"/>
              <a:endCxn id="68" idx="1"/>
            </p:cNvCxnSpPr>
            <p:nvPr/>
          </p:nvCxnSpPr>
          <p:spPr>
            <a:xfrm flipV="1">
              <a:off x="1044763" y="3274251"/>
              <a:ext cx="1389791" cy="542500"/>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87C1D20B-50CC-4114-AAA4-EE324877DAB6}"/>
              </a:ext>
            </a:extLst>
          </p:cNvPr>
          <p:cNvGrpSpPr/>
          <p:nvPr/>
        </p:nvGrpSpPr>
        <p:grpSpPr>
          <a:xfrm>
            <a:off x="6597051" y="1961637"/>
            <a:ext cx="1157929" cy="3749561"/>
            <a:chOff x="2680195" y="1639279"/>
            <a:chExt cx="1157929" cy="3749561"/>
          </a:xfrm>
        </p:grpSpPr>
        <p:sp>
          <p:nvSpPr>
            <p:cNvPr id="73" name="文本框 72">
              <a:extLst>
                <a:ext uri="{FF2B5EF4-FFF2-40B4-BE49-F238E27FC236}">
                  <a16:creationId xmlns:a16="http://schemas.microsoft.com/office/drawing/2014/main" id="{079264A4-1E4D-4F19-9517-C4C887F89B7D}"/>
                </a:ext>
              </a:extLst>
            </p:cNvPr>
            <p:cNvSpPr txBox="1"/>
            <p:nvPr/>
          </p:nvSpPr>
          <p:spPr>
            <a:xfrm>
              <a:off x="2680195" y="5162232"/>
              <a:ext cx="716201" cy="226608"/>
            </a:xfrm>
            <a:prstGeom prst="rect">
              <a:avLst/>
            </a:prstGeom>
            <a:noFill/>
          </p:spPr>
          <p:txBody>
            <a:bodyPr wrap="square" rtlCol="0">
              <a:spAutoFit/>
            </a:bodyPr>
            <a:lstStyle/>
            <a:p>
              <a:pPr algn="ctr"/>
              <a:r>
                <a:rPr lang="en-US" altLang="zh-CN" sz="1400" dirty="0">
                  <a:latin typeface="Bahnschrift SemiCondensed" panose="020B0502040204020203" pitchFamily="34" charset="0"/>
                  <a:ea typeface="Calibri" panose="020F0502020204030204" pitchFamily="34" charset="0"/>
                  <a:cs typeface="Calibri" panose="020F0502020204030204" pitchFamily="34" charset="0"/>
                </a:rPr>
                <a:t>Time</a:t>
              </a:r>
              <a:endParaRPr lang="zh-CN" altLang="en-US" sz="1400" dirty="0">
                <a:latin typeface="Bahnschrift SemiCondensed" panose="020B0502040204020203" pitchFamily="34" charset="0"/>
                <a:ea typeface="Calibri" panose="020F0502020204030204" pitchFamily="34" charset="0"/>
                <a:cs typeface="Calibri" panose="020F0502020204030204" pitchFamily="34" charset="0"/>
              </a:endParaRPr>
            </a:p>
          </p:txBody>
        </p:sp>
        <p:grpSp>
          <p:nvGrpSpPr>
            <p:cNvPr id="74" name="组合 73">
              <a:extLst>
                <a:ext uri="{FF2B5EF4-FFF2-40B4-BE49-F238E27FC236}">
                  <a16:creationId xmlns:a16="http://schemas.microsoft.com/office/drawing/2014/main" id="{7D6F8390-7241-40C2-9121-52DCA270E5DE}"/>
                </a:ext>
              </a:extLst>
            </p:cNvPr>
            <p:cNvGrpSpPr/>
            <p:nvPr/>
          </p:nvGrpSpPr>
          <p:grpSpPr>
            <a:xfrm>
              <a:off x="2989076" y="2043112"/>
              <a:ext cx="426239" cy="3013701"/>
              <a:chOff x="2971780" y="2425479"/>
              <a:chExt cx="426239" cy="3013701"/>
            </a:xfrm>
          </p:grpSpPr>
          <p:sp>
            <p:nvSpPr>
              <p:cNvPr id="80" name="矩形 79">
                <a:extLst>
                  <a:ext uri="{FF2B5EF4-FFF2-40B4-BE49-F238E27FC236}">
                    <a16:creationId xmlns:a16="http://schemas.microsoft.com/office/drawing/2014/main" id="{3D68F2B8-AD56-4FCB-8712-8B52F6C63B57}"/>
                  </a:ext>
                </a:extLst>
              </p:cNvPr>
              <p:cNvSpPr/>
              <p:nvPr/>
            </p:nvSpPr>
            <p:spPr>
              <a:xfrm>
                <a:off x="2971782" y="2425479"/>
                <a:ext cx="142079" cy="1901936"/>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A</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81" name="矩形 80">
                <a:extLst>
                  <a:ext uri="{FF2B5EF4-FFF2-40B4-BE49-F238E27FC236}">
                    <a16:creationId xmlns:a16="http://schemas.microsoft.com/office/drawing/2014/main" id="{9DE91180-BA33-46A4-AB2A-41426937737E}"/>
                  </a:ext>
                </a:extLst>
              </p:cNvPr>
              <p:cNvSpPr/>
              <p:nvPr/>
            </p:nvSpPr>
            <p:spPr>
              <a:xfrm>
                <a:off x="3113861" y="2975406"/>
                <a:ext cx="142079" cy="802082"/>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B</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82" name="矩形 81">
                <a:extLst>
                  <a:ext uri="{FF2B5EF4-FFF2-40B4-BE49-F238E27FC236}">
                    <a16:creationId xmlns:a16="http://schemas.microsoft.com/office/drawing/2014/main" id="{C4AE7A3A-8D2B-4CF5-8A71-A72710AF32D8}"/>
                  </a:ext>
                </a:extLst>
              </p:cNvPr>
              <p:cNvSpPr/>
              <p:nvPr/>
            </p:nvSpPr>
            <p:spPr>
              <a:xfrm>
                <a:off x="3255940" y="3533273"/>
                <a:ext cx="142079" cy="1901936"/>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D</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83" name="矩形 82">
                <a:extLst>
                  <a:ext uri="{FF2B5EF4-FFF2-40B4-BE49-F238E27FC236}">
                    <a16:creationId xmlns:a16="http://schemas.microsoft.com/office/drawing/2014/main" id="{90B95E75-813F-47A5-A963-9AFBB861556D}"/>
                  </a:ext>
                </a:extLst>
              </p:cNvPr>
              <p:cNvSpPr/>
              <p:nvPr/>
            </p:nvSpPr>
            <p:spPr>
              <a:xfrm>
                <a:off x="3113860" y="4091140"/>
                <a:ext cx="142079" cy="794142"/>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C</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84" name="矩形 83">
                <a:extLst>
                  <a:ext uri="{FF2B5EF4-FFF2-40B4-BE49-F238E27FC236}">
                    <a16:creationId xmlns:a16="http://schemas.microsoft.com/office/drawing/2014/main" id="{0BAFA0F4-97DE-4C47-9877-6A60150DBA75}"/>
                  </a:ext>
                </a:extLst>
              </p:cNvPr>
              <p:cNvSpPr/>
              <p:nvPr/>
            </p:nvSpPr>
            <p:spPr>
              <a:xfrm>
                <a:off x="2971780" y="4637744"/>
                <a:ext cx="142079" cy="801436"/>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E</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sp>
            <p:nvSpPr>
              <p:cNvPr id="85" name="矩形 84">
                <a:extLst>
                  <a:ext uri="{FF2B5EF4-FFF2-40B4-BE49-F238E27FC236}">
                    <a16:creationId xmlns:a16="http://schemas.microsoft.com/office/drawing/2014/main" id="{3F2ABE1E-28BD-40C1-B643-7B99C6332555}"/>
                  </a:ext>
                </a:extLst>
              </p:cNvPr>
              <p:cNvSpPr/>
              <p:nvPr/>
            </p:nvSpPr>
            <p:spPr>
              <a:xfrm>
                <a:off x="3113859" y="5194964"/>
                <a:ext cx="142079" cy="244215"/>
              </a:xfrm>
              <a:prstGeom prst="rect">
                <a:avLst/>
              </a:prstGeom>
              <a:solidFill>
                <a:schemeClr val="accent6">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Bahnschrift SemiCondensed" panose="020B0502040204020203" pitchFamily="34" charset="0"/>
                    <a:ea typeface="Fira Code Light" panose="020B0809050000020004" pitchFamily="49" charset="0"/>
                    <a:cs typeface="Fira Code Light" panose="020B0809050000020004" pitchFamily="49" charset="0"/>
                  </a:rPr>
                  <a:t>F</a:t>
                </a:r>
                <a:endParaRPr lang="zh-CN" altLang="en-US" b="1" dirty="0">
                  <a:latin typeface="Bahnschrift SemiCondensed" panose="020B0502040204020203" pitchFamily="34" charset="0"/>
                  <a:ea typeface="舟方日明体" panose="02000506000000000000" pitchFamily="50" charset="-122"/>
                  <a:cs typeface="Fira Code Light" panose="020B0809050000020004" pitchFamily="49" charset="0"/>
                </a:endParaRPr>
              </a:p>
            </p:txBody>
          </p:sp>
        </p:grpSp>
        <p:cxnSp>
          <p:nvCxnSpPr>
            <p:cNvPr id="75" name="直接箭头连接符 74">
              <a:extLst>
                <a:ext uri="{FF2B5EF4-FFF2-40B4-BE49-F238E27FC236}">
                  <a16:creationId xmlns:a16="http://schemas.microsoft.com/office/drawing/2014/main" id="{0D7FEC5A-B420-4565-B485-50ECF53917AC}"/>
                </a:ext>
              </a:extLst>
            </p:cNvPr>
            <p:cNvCxnSpPr>
              <a:cxnSpLocks/>
              <a:stCxn id="76" idx="4"/>
            </p:cNvCxnSpPr>
            <p:nvPr/>
          </p:nvCxnSpPr>
          <p:spPr>
            <a:xfrm>
              <a:off x="2933297" y="2008833"/>
              <a:ext cx="0" cy="3173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椭圆 75">
              <a:extLst>
                <a:ext uri="{FF2B5EF4-FFF2-40B4-BE49-F238E27FC236}">
                  <a16:creationId xmlns:a16="http://schemas.microsoft.com/office/drawing/2014/main" id="{C5ACAF15-6FA6-4BB9-8666-C28AB02B01A6}"/>
                </a:ext>
              </a:extLst>
            </p:cNvPr>
            <p:cNvSpPr/>
            <p:nvPr/>
          </p:nvSpPr>
          <p:spPr>
            <a:xfrm>
              <a:off x="2892050" y="1927829"/>
              <a:ext cx="82494" cy="81004"/>
            </a:xfrm>
            <a:prstGeom prst="ellipse">
              <a:avLst/>
            </a:prstGeom>
            <a:solidFill>
              <a:schemeClr val="tx1"/>
            </a:solidFill>
            <a:ln w="12700">
              <a:noFill/>
              <a:prstDash val="solid"/>
              <a:tailEnd w="sm" len="s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endParaRPr lang="zh-CN" altLang="en-US" sz="1600" dirty="0">
                <a:solidFill>
                  <a:schemeClr val="tx1"/>
                </a:solidFill>
                <a:latin typeface="Consolas" panose="020B0609020204030204" pitchFamily="49" charset="0"/>
                <a:cs typeface="Fira Code Light" panose="020B0809050000020004" pitchFamily="49" charset="0"/>
              </a:endParaRPr>
            </a:p>
          </p:txBody>
        </p:sp>
        <p:cxnSp>
          <p:nvCxnSpPr>
            <p:cNvPr id="77" name="直接箭头连接符 76">
              <a:extLst>
                <a:ext uri="{FF2B5EF4-FFF2-40B4-BE49-F238E27FC236}">
                  <a16:creationId xmlns:a16="http://schemas.microsoft.com/office/drawing/2014/main" id="{C7F21A18-129D-40DC-9226-2318B017445C}"/>
                </a:ext>
              </a:extLst>
            </p:cNvPr>
            <p:cNvCxnSpPr>
              <a:cxnSpLocks/>
              <a:stCxn id="76" idx="6"/>
            </p:cNvCxnSpPr>
            <p:nvPr/>
          </p:nvCxnSpPr>
          <p:spPr>
            <a:xfrm>
              <a:off x="2974544" y="1968331"/>
              <a:ext cx="7196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3F1F0549-C2E7-404D-B27A-F2A758870F24}"/>
                </a:ext>
              </a:extLst>
            </p:cNvPr>
            <p:cNvCxnSpPr>
              <a:cxnSpLocks/>
            </p:cNvCxnSpPr>
            <p:nvPr/>
          </p:nvCxnSpPr>
          <p:spPr>
            <a:xfrm>
              <a:off x="3426341" y="1927829"/>
              <a:ext cx="0" cy="3322510"/>
            </a:xfrm>
            <a:prstGeom prst="straightConnector1">
              <a:avLst/>
            </a:prstGeom>
            <a:ln w="15875">
              <a:solidFill>
                <a:srgbClr val="C0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561DE749-E809-4A9E-BF32-5D16C9F47868}"/>
                </a:ext>
              </a:extLst>
            </p:cNvPr>
            <p:cNvSpPr txBox="1"/>
            <p:nvPr/>
          </p:nvSpPr>
          <p:spPr>
            <a:xfrm>
              <a:off x="2718386" y="1639279"/>
              <a:ext cx="1119738" cy="307777"/>
            </a:xfrm>
            <a:prstGeom prst="rect">
              <a:avLst/>
            </a:prstGeom>
            <a:noFill/>
          </p:spPr>
          <p:txBody>
            <a:bodyPr wrap="square" rtlCol="0">
              <a:spAutoFit/>
            </a:bodyPr>
            <a:lstStyle/>
            <a:p>
              <a:pPr algn="ctr"/>
              <a:r>
                <a:rPr lang="en-US" altLang="zh-CN" sz="1400" b="1" dirty="0">
                  <a:solidFill>
                    <a:srgbClr val="C00000"/>
                  </a:solidFill>
                  <a:latin typeface="Bahnschrift SemiCondensed" panose="020B0502040204020203" pitchFamily="34" charset="0"/>
                  <a:ea typeface="Calibri" panose="020F0502020204030204" pitchFamily="34" charset="0"/>
                  <a:cs typeface="Calibri" panose="020F0502020204030204" pitchFamily="34" charset="0"/>
                </a:rPr>
                <a:t>Peak-mem=3</a:t>
              </a:r>
              <a:endParaRPr lang="zh-CN" altLang="en-US" sz="1400" b="1" dirty="0">
                <a:solidFill>
                  <a:srgbClr val="C00000"/>
                </a:solidFill>
                <a:latin typeface="Bahnschrift SemiCondensed" panose="020B0502040204020203" pitchFamily="34" charset="0"/>
                <a:ea typeface="Calibri" panose="020F0502020204030204" pitchFamily="34" charset="0"/>
                <a:cs typeface="Calibri" panose="020F0502020204030204" pitchFamily="34" charset="0"/>
              </a:endParaRPr>
            </a:p>
          </p:txBody>
        </p:sp>
      </p:grpSp>
      <p:sp>
        <p:nvSpPr>
          <p:cNvPr id="86" name="文本框 85">
            <a:extLst>
              <a:ext uri="{FF2B5EF4-FFF2-40B4-BE49-F238E27FC236}">
                <a16:creationId xmlns:a16="http://schemas.microsoft.com/office/drawing/2014/main" id="{FEF104BA-9439-404F-8844-7FDAC843ED7B}"/>
              </a:ext>
            </a:extLst>
          </p:cNvPr>
          <p:cNvSpPr txBox="1"/>
          <p:nvPr/>
        </p:nvSpPr>
        <p:spPr>
          <a:xfrm>
            <a:off x="1192382" y="1111255"/>
            <a:ext cx="9807236" cy="830997"/>
          </a:xfrm>
          <a:prstGeom prst="rect">
            <a:avLst/>
          </a:prstGeom>
          <a:noFill/>
        </p:spPr>
        <p:txBody>
          <a:bodyPr wrap="square" rtlCol="0">
            <a:spAutoFit/>
          </a:bodyPr>
          <a:lstStyle/>
          <a:p>
            <a:pPr algn="l"/>
            <a:r>
              <a:rPr lang="en-US" altLang="zh-CN" sz="2400" dirty="0">
                <a:solidFill>
                  <a:schemeClr val="tx2"/>
                </a:solidFill>
                <a:latin typeface="Calibri" panose="020F0502020204030204" pitchFamily="34" charset="0"/>
                <a:ea typeface="Calibri" panose="020F0502020204030204" pitchFamily="34" charset="0"/>
                <a:cs typeface="Calibri" panose="020F0502020204030204" pitchFamily="34" charset="0"/>
              </a:rPr>
              <a:t>Works like Serenity and HMCOS schedule the operator </a:t>
            </a:r>
            <a:r>
              <a:rPr lang="en-US" altLang="zh-CN" sz="2400" b="1" dirty="0">
                <a:solidFill>
                  <a:schemeClr val="tx2"/>
                </a:solidFill>
                <a:latin typeface="Calibri" panose="020F0502020204030204" pitchFamily="34" charset="0"/>
                <a:ea typeface="Calibri" panose="020F0502020204030204" pitchFamily="34" charset="0"/>
                <a:cs typeface="Calibri" panose="020F0502020204030204" pitchFamily="34" charset="0"/>
              </a:rPr>
              <a:t>execution order</a:t>
            </a:r>
            <a:r>
              <a:rPr lang="en-US" altLang="zh-CN" sz="2400" dirty="0">
                <a:solidFill>
                  <a:schemeClr val="tx2"/>
                </a:solidFill>
                <a:latin typeface="Calibri" panose="020F0502020204030204" pitchFamily="34" charset="0"/>
                <a:ea typeface="Calibri" panose="020F0502020204030204" pitchFamily="34" charset="0"/>
                <a:cs typeface="Calibri" panose="020F0502020204030204" pitchFamily="34" charset="0"/>
              </a:rPr>
              <a:t> to </a:t>
            </a:r>
            <a:r>
              <a:rPr lang="en-US" altLang="zh-CN" sz="2400" b="1" dirty="0">
                <a:solidFill>
                  <a:schemeClr val="tx2"/>
                </a:solidFill>
                <a:latin typeface="Calibri" panose="020F0502020204030204" pitchFamily="34" charset="0"/>
                <a:ea typeface="Calibri" panose="020F0502020204030204" pitchFamily="34" charset="0"/>
                <a:cs typeface="Calibri" panose="020F0502020204030204" pitchFamily="34" charset="0"/>
              </a:rPr>
              <a:t>manage tensor lifetimes</a:t>
            </a:r>
            <a:r>
              <a:rPr lang="en-US" altLang="zh-CN" sz="2400" dirty="0">
                <a:solidFill>
                  <a:schemeClr val="tx2"/>
                </a:solidFill>
                <a:latin typeface="Calibri" panose="020F0502020204030204" pitchFamily="34" charset="0"/>
                <a:ea typeface="Calibri" panose="020F0502020204030204" pitchFamily="34" charset="0"/>
                <a:cs typeface="Calibri" panose="020F0502020204030204" pitchFamily="34" charset="0"/>
              </a:rPr>
              <a:t> to optimize peak memory usage of activation.</a:t>
            </a:r>
            <a:endParaRPr lang="zh-CN" altLang="en-US" sz="24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组合 4">
            <a:extLst>
              <a:ext uri="{FF2B5EF4-FFF2-40B4-BE49-F238E27FC236}">
                <a16:creationId xmlns:a16="http://schemas.microsoft.com/office/drawing/2014/main" id="{ECA6606C-3CF0-4C9C-BEA7-57A85E8E43E1}"/>
              </a:ext>
            </a:extLst>
          </p:cNvPr>
          <p:cNvGrpSpPr/>
          <p:nvPr/>
        </p:nvGrpSpPr>
        <p:grpSpPr>
          <a:xfrm>
            <a:off x="263427" y="2553298"/>
            <a:ext cx="3731812" cy="2629121"/>
            <a:chOff x="263427" y="2553298"/>
            <a:chExt cx="3731812" cy="2629121"/>
          </a:xfrm>
        </p:grpSpPr>
        <p:grpSp>
          <p:nvGrpSpPr>
            <p:cNvPr id="87" name="组合 86">
              <a:extLst>
                <a:ext uri="{FF2B5EF4-FFF2-40B4-BE49-F238E27FC236}">
                  <a16:creationId xmlns:a16="http://schemas.microsoft.com/office/drawing/2014/main" id="{6F673D20-D7CF-4C58-8FC7-1A80ADE29D6E}"/>
                </a:ext>
              </a:extLst>
            </p:cNvPr>
            <p:cNvGrpSpPr/>
            <p:nvPr/>
          </p:nvGrpSpPr>
          <p:grpSpPr>
            <a:xfrm>
              <a:off x="263427" y="2553298"/>
              <a:ext cx="3731812" cy="2629121"/>
              <a:chOff x="850789" y="2857279"/>
              <a:chExt cx="3112423" cy="2192752"/>
            </a:xfrm>
          </p:grpSpPr>
          <p:pic>
            <p:nvPicPr>
              <p:cNvPr id="88" name="图片 87">
                <a:extLst>
                  <a:ext uri="{FF2B5EF4-FFF2-40B4-BE49-F238E27FC236}">
                    <a16:creationId xmlns:a16="http://schemas.microsoft.com/office/drawing/2014/main" id="{2D2A3FB3-1F71-4248-9873-10B5D69C9CC6}"/>
                  </a:ext>
                </a:extLst>
              </p:cNvPr>
              <p:cNvPicPr>
                <a:picLocks noChangeAspect="1"/>
              </p:cNvPicPr>
              <p:nvPr/>
            </p:nvPicPr>
            <p:blipFill rotWithShape="1">
              <a:blip r:embed="rId4"/>
              <a:srcRect r="89672"/>
              <a:stretch/>
            </p:blipFill>
            <p:spPr>
              <a:xfrm>
                <a:off x="850789" y="2857279"/>
                <a:ext cx="1259174" cy="2192752"/>
              </a:xfrm>
              <a:prstGeom prst="rect">
                <a:avLst/>
              </a:prstGeom>
            </p:spPr>
          </p:pic>
          <p:pic>
            <p:nvPicPr>
              <p:cNvPr id="89" name="图片 88">
                <a:extLst>
                  <a:ext uri="{FF2B5EF4-FFF2-40B4-BE49-F238E27FC236}">
                    <a16:creationId xmlns:a16="http://schemas.microsoft.com/office/drawing/2014/main" id="{F44BAF08-D7CA-4678-98E0-FD0A528E686B}"/>
                  </a:ext>
                </a:extLst>
              </p:cNvPr>
              <p:cNvPicPr>
                <a:picLocks noChangeAspect="1"/>
              </p:cNvPicPr>
              <p:nvPr/>
            </p:nvPicPr>
            <p:blipFill rotWithShape="1">
              <a:blip r:embed="rId4"/>
              <a:srcRect l="88463"/>
              <a:stretch/>
            </p:blipFill>
            <p:spPr>
              <a:xfrm>
                <a:off x="2556635" y="2857279"/>
                <a:ext cx="1406577" cy="2192752"/>
              </a:xfrm>
              <a:prstGeom prst="rect">
                <a:avLst/>
              </a:prstGeom>
            </p:spPr>
          </p:pic>
          <p:sp>
            <p:nvSpPr>
              <p:cNvPr id="90" name="箭头: 右 89">
                <a:extLst>
                  <a:ext uri="{FF2B5EF4-FFF2-40B4-BE49-F238E27FC236}">
                    <a16:creationId xmlns:a16="http://schemas.microsoft.com/office/drawing/2014/main" id="{62D43FB4-13D4-4C68-BB06-7634FCB083D6}"/>
                  </a:ext>
                </a:extLst>
              </p:cNvPr>
              <p:cNvSpPr/>
              <p:nvPr/>
            </p:nvSpPr>
            <p:spPr>
              <a:xfrm>
                <a:off x="2183950" y="3908143"/>
                <a:ext cx="298698" cy="91024"/>
              </a:xfrm>
              <a:prstGeom prst="rightArrow">
                <a:avLst>
                  <a:gd name="adj1" fmla="val 50000"/>
                  <a:gd name="adj2" fmla="val 101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1" name="矩形 90">
              <a:extLst>
                <a:ext uri="{FF2B5EF4-FFF2-40B4-BE49-F238E27FC236}">
                  <a16:creationId xmlns:a16="http://schemas.microsoft.com/office/drawing/2014/main" id="{6A4AB24E-630C-4C36-BD1D-D980B1AA3EE1}"/>
                </a:ext>
              </a:extLst>
            </p:cNvPr>
            <p:cNvSpPr/>
            <p:nvPr/>
          </p:nvSpPr>
          <p:spPr>
            <a:xfrm>
              <a:off x="1558324" y="4765625"/>
              <a:ext cx="429718" cy="369332"/>
            </a:xfrm>
            <a:prstGeom prst="rect">
              <a:avLst/>
            </a:prstGeom>
          </p:spPr>
          <p:txBody>
            <a:bodyPr wrap="square">
              <a:spAutoFit/>
            </a:bodyPr>
            <a:lstStyle/>
            <a:p>
              <a:r>
                <a:rPr lang="en-US" altLang="zh-CN" dirty="0">
                  <a:solidFill>
                    <a:schemeClr val="tx1">
                      <a:lumMod val="50000"/>
                      <a:lumOff val="50000"/>
                    </a:schemeClr>
                  </a:solidFill>
                </a:rPr>
                <a:t>[1]</a:t>
              </a:r>
              <a:endParaRPr lang="zh-CN" altLang="en-US" dirty="0">
                <a:solidFill>
                  <a:schemeClr val="tx1">
                    <a:lumMod val="50000"/>
                    <a:lumOff val="50000"/>
                  </a:schemeClr>
                </a:solidFill>
              </a:endParaRPr>
            </a:p>
          </p:txBody>
        </p:sp>
      </p:grpSp>
      <p:grpSp>
        <p:nvGrpSpPr>
          <p:cNvPr id="3" name="组合 2">
            <a:extLst>
              <a:ext uri="{FF2B5EF4-FFF2-40B4-BE49-F238E27FC236}">
                <a16:creationId xmlns:a16="http://schemas.microsoft.com/office/drawing/2014/main" id="{51402E07-CE45-49B0-8A00-840EED74E5A8}"/>
              </a:ext>
            </a:extLst>
          </p:cNvPr>
          <p:cNvGrpSpPr/>
          <p:nvPr/>
        </p:nvGrpSpPr>
        <p:grpSpPr>
          <a:xfrm>
            <a:off x="7621055" y="2391484"/>
            <a:ext cx="4295775" cy="2952750"/>
            <a:chOff x="7621055" y="2391484"/>
            <a:chExt cx="4295775" cy="2952750"/>
          </a:xfrm>
        </p:grpSpPr>
        <p:pic>
          <p:nvPicPr>
            <p:cNvPr id="4" name="图片 3">
              <a:extLst>
                <a:ext uri="{FF2B5EF4-FFF2-40B4-BE49-F238E27FC236}">
                  <a16:creationId xmlns:a16="http://schemas.microsoft.com/office/drawing/2014/main" id="{AAE15C0D-1699-4F3D-A5B6-00044036106D}"/>
                </a:ext>
              </a:extLst>
            </p:cNvPr>
            <p:cNvPicPr>
              <a:picLocks noChangeAspect="1"/>
            </p:cNvPicPr>
            <p:nvPr/>
          </p:nvPicPr>
          <p:blipFill>
            <a:blip r:embed="rId5"/>
            <a:stretch>
              <a:fillRect/>
            </a:stretch>
          </p:blipFill>
          <p:spPr>
            <a:xfrm>
              <a:off x="7621055" y="2391484"/>
              <a:ext cx="4295775" cy="2952750"/>
            </a:xfrm>
            <a:prstGeom prst="rect">
              <a:avLst/>
            </a:prstGeom>
          </p:spPr>
        </p:pic>
        <p:sp>
          <p:nvSpPr>
            <p:cNvPr id="92" name="矩形 91">
              <a:extLst>
                <a:ext uri="{FF2B5EF4-FFF2-40B4-BE49-F238E27FC236}">
                  <a16:creationId xmlns:a16="http://schemas.microsoft.com/office/drawing/2014/main" id="{757EEE9A-68A6-4D50-B1F5-D045D7857B96}"/>
                </a:ext>
              </a:extLst>
            </p:cNvPr>
            <p:cNvSpPr/>
            <p:nvPr/>
          </p:nvSpPr>
          <p:spPr>
            <a:xfrm>
              <a:off x="11485108" y="4887734"/>
              <a:ext cx="429718" cy="369332"/>
            </a:xfrm>
            <a:prstGeom prst="rect">
              <a:avLst/>
            </a:prstGeom>
          </p:spPr>
          <p:txBody>
            <a:bodyPr wrap="square">
              <a:spAutoFit/>
            </a:bodyPr>
            <a:lstStyle/>
            <a:p>
              <a:r>
                <a:rPr lang="en-US" altLang="zh-CN" dirty="0">
                  <a:solidFill>
                    <a:schemeClr val="tx1">
                      <a:lumMod val="50000"/>
                      <a:lumOff val="50000"/>
                    </a:schemeClr>
                  </a:solidFill>
                </a:rPr>
                <a:t>[1]</a:t>
              </a:r>
              <a:endParaRPr lang="zh-CN" altLang="en-US" dirty="0">
                <a:solidFill>
                  <a:schemeClr val="tx1">
                    <a:lumMod val="50000"/>
                    <a:lumOff val="50000"/>
                  </a:schemeClr>
                </a:solidFill>
              </a:endParaRPr>
            </a:p>
          </p:txBody>
        </p:sp>
      </p:grpSp>
      <p:sp>
        <p:nvSpPr>
          <p:cNvPr id="93" name="矩形 92">
            <a:extLst>
              <a:ext uri="{FF2B5EF4-FFF2-40B4-BE49-F238E27FC236}">
                <a16:creationId xmlns:a16="http://schemas.microsoft.com/office/drawing/2014/main" id="{85CA2861-3B33-4A6E-8BE6-FB8290DBC3C6}"/>
              </a:ext>
            </a:extLst>
          </p:cNvPr>
          <p:cNvSpPr/>
          <p:nvPr/>
        </p:nvSpPr>
        <p:spPr>
          <a:xfrm>
            <a:off x="1314388" y="5971110"/>
            <a:ext cx="10074043" cy="369332"/>
          </a:xfrm>
          <a:prstGeom prst="rect">
            <a:avLst/>
          </a:prstGeom>
        </p:spPr>
        <p:txBody>
          <a:bodyPr wrap="square">
            <a:spAutoFit/>
          </a:bodyPr>
          <a:lstStyle/>
          <a:p>
            <a:r>
              <a:rPr lang="en-US" altLang="zh-CN" dirty="0">
                <a:solidFill>
                  <a:schemeClr val="tx1">
                    <a:lumMod val="50000"/>
                    <a:lumOff val="50000"/>
                  </a:schemeClr>
                </a:solidFill>
              </a:rPr>
              <a:t>[1] Ordering Chaos: Memory-Aware Scheduling of Irregularly Wired Neural Networks for Edge Devices </a:t>
            </a:r>
            <a:endParaRPr lang="zh-CN" altLang="en-US"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2606808951"/>
      </p:ext>
    </p:extLst>
  </p:cSld>
  <p:clrMapOvr>
    <a:masterClrMapping/>
  </p:clrMapOvr>
  <mc:AlternateContent xmlns:mc="http://schemas.openxmlformats.org/markup-compatibility/2006">
    <mc:Choice xmlns:p14="http://schemas.microsoft.com/office/powerpoint/2010/main" Requires="p14">
      <p:transition spd="slow" p14:dur="2000" advTm="38609"/>
    </mc:Choice>
    <mc:Fallback>
      <p:transition spd="slow" advTm="38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par>
                                <p:cTn id="34" presetID="63" presetClass="path" presetSubtype="0" accel="50000" decel="50000" fill="hold" grpId="1" nodeType="withEffect">
                                  <p:stCondLst>
                                    <p:cond delay="0"/>
                                  </p:stCondLst>
                                  <p:childTnLst>
                                    <p:animMotion origin="layout" path="M -3.125E-6 -1.48148E-6 L 0.14948 -1.48148E-6 " pathEditMode="relative" rAng="0" ptsTypes="AA">
                                      <p:cBhvr>
                                        <p:cTn id="35" dur="1000" fill="hold"/>
                                        <p:tgtEl>
                                          <p:spTgt spid="59"/>
                                        </p:tgtEl>
                                        <p:attrNameLst>
                                          <p:attrName>ppt_x</p:attrName>
                                          <p:attrName>ppt_y</p:attrName>
                                        </p:attrNameLst>
                                      </p:cBhvr>
                                      <p:rCtr x="7474" y="0"/>
                                    </p:animMotion>
                                  </p:childTnLst>
                                </p:cTn>
                              </p:par>
                              <p:par>
                                <p:cTn id="36" presetID="63" presetClass="path" presetSubtype="0" accel="50000" decel="50000" fill="hold" grpId="1" nodeType="withEffect">
                                  <p:stCondLst>
                                    <p:cond delay="0"/>
                                  </p:stCondLst>
                                  <p:childTnLst>
                                    <p:animMotion origin="layout" path="M -3.125E-6 2.96296E-6 L 0.14948 2.96296E-6 " pathEditMode="relative" rAng="0" ptsTypes="AA">
                                      <p:cBhvr>
                                        <p:cTn id="37" dur="1000" fill="hold"/>
                                        <p:tgtEl>
                                          <p:spTgt spid="60"/>
                                        </p:tgtEl>
                                        <p:attrNameLst>
                                          <p:attrName>ppt_x</p:attrName>
                                          <p:attrName>ppt_y</p:attrName>
                                        </p:attrNameLst>
                                      </p:cBhvr>
                                      <p:rCtr x="7474" y="0"/>
                                    </p:animMotion>
                                  </p:childTnLst>
                                </p:cTn>
                              </p:par>
                              <p:par>
                                <p:cTn id="38" presetID="63" presetClass="path" presetSubtype="0" accel="50000" decel="50000" fill="hold" grpId="1" nodeType="withEffect">
                                  <p:stCondLst>
                                    <p:cond delay="0"/>
                                  </p:stCondLst>
                                  <p:childTnLst>
                                    <p:animMotion origin="layout" path="M -3.125E-6 -4.07407E-6 L 0.14909 0.08079 " pathEditMode="relative" rAng="0" ptsTypes="AA">
                                      <p:cBhvr>
                                        <p:cTn id="39" dur="1000" fill="hold"/>
                                        <p:tgtEl>
                                          <p:spTgt spid="61"/>
                                        </p:tgtEl>
                                        <p:attrNameLst>
                                          <p:attrName>ppt_x</p:attrName>
                                          <p:attrName>ppt_y</p:attrName>
                                        </p:attrNameLst>
                                      </p:cBhvr>
                                      <p:rCtr x="7448" y="4028"/>
                                    </p:animMotion>
                                  </p:childTnLst>
                                </p:cTn>
                              </p:par>
                              <p:par>
                                <p:cTn id="40" presetID="63" presetClass="path" presetSubtype="0" accel="50000" decel="50000" fill="hold" grpId="1" nodeType="withEffect">
                                  <p:stCondLst>
                                    <p:cond delay="0"/>
                                  </p:stCondLst>
                                  <p:childTnLst>
                                    <p:animMotion origin="layout" path="M -3.125E-6 -2.59259E-6 L 0.14948 -0.08102 " pathEditMode="relative" rAng="0" ptsTypes="AA">
                                      <p:cBhvr>
                                        <p:cTn id="41" dur="1000" fill="hold"/>
                                        <p:tgtEl>
                                          <p:spTgt spid="62"/>
                                        </p:tgtEl>
                                        <p:attrNameLst>
                                          <p:attrName>ppt_x</p:attrName>
                                          <p:attrName>ppt_y</p:attrName>
                                        </p:attrNameLst>
                                      </p:cBhvr>
                                      <p:rCtr x="7474" y="-4051"/>
                                    </p:animMotion>
                                  </p:childTnLst>
                                </p:cTn>
                              </p:par>
                              <p:par>
                                <p:cTn id="42" presetID="63" presetClass="path" presetSubtype="0" accel="50000" decel="50000" fill="hold" grpId="1" nodeType="withEffect">
                                  <p:stCondLst>
                                    <p:cond delay="0"/>
                                  </p:stCondLst>
                                  <p:childTnLst>
                                    <p:animMotion origin="layout" path="M -3.125E-6 3.7037E-7 L 0.14948 3.7037E-7 " pathEditMode="relative" rAng="0" ptsTypes="AA">
                                      <p:cBhvr>
                                        <p:cTn id="43" dur="1000" fill="hold"/>
                                        <p:tgtEl>
                                          <p:spTgt spid="63"/>
                                        </p:tgtEl>
                                        <p:attrNameLst>
                                          <p:attrName>ppt_x</p:attrName>
                                          <p:attrName>ppt_y</p:attrName>
                                        </p:attrNameLst>
                                      </p:cBhvr>
                                      <p:rCtr x="7474" y="0"/>
                                    </p:animMotion>
                                  </p:childTnLst>
                                </p:cTn>
                              </p:par>
                              <p:par>
                                <p:cTn id="44" presetID="63" presetClass="path" presetSubtype="0" accel="50000" decel="50000" fill="hold" grpId="1" nodeType="withEffect">
                                  <p:stCondLst>
                                    <p:cond delay="0"/>
                                  </p:stCondLst>
                                  <p:childTnLst>
                                    <p:animMotion origin="layout" path="M -3.125E-6 4.81481E-6 L 0.14948 4.81481E-6 " pathEditMode="relative" rAng="0" ptsTypes="AA">
                                      <p:cBhvr>
                                        <p:cTn id="45" dur="1000" fill="hold"/>
                                        <p:tgtEl>
                                          <p:spTgt spid="64"/>
                                        </p:tgtEl>
                                        <p:attrNameLst>
                                          <p:attrName>ppt_x</p:attrName>
                                          <p:attrName>ppt_y</p:attrName>
                                        </p:attrNameLst>
                                      </p:cBhvr>
                                      <p:rCtr x="7474" y="0"/>
                                    </p:animMotion>
                                  </p:childTnLst>
                                </p:cTn>
                              </p:par>
                              <p:par>
                                <p:cTn id="46" presetID="22" presetClass="entr" presetSubtype="8"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1000"/>
                                        <p:tgtEl>
                                          <p:spTgt spid="65"/>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1500"/>
                            </p:stCondLst>
                            <p:childTnLst>
                              <p:par>
                                <p:cTn id="54" presetID="10" presetClass="exit" presetSubtype="0" fill="hold" grpId="2" nodeType="afterEffect">
                                  <p:stCondLst>
                                    <p:cond delay="0"/>
                                  </p:stCondLst>
                                  <p:childTnLst>
                                    <p:animEffect transition="out" filter="fade">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61"/>
                                        </p:tgtEl>
                                      </p:cBhvr>
                                    </p:animEffect>
                                    <p:set>
                                      <p:cBhvr>
                                        <p:cTn id="62" dur="1" fill="hold">
                                          <p:stCondLst>
                                            <p:cond delay="499"/>
                                          </p:stCondLst>
                                        </p:cTn>
                                        <p:tgtEl>
                                          <p:spTgt spid="61"/>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62"/>
                                        </p:tgtEl>
                                      </p:cBhvr>
                                    </p:animEffect>
                                    <p:set>
                                      <p:cBhvr>
                                        <p:cTn id="65" dur="1" fill="hold">
                                          <p:stCondLst>
                                            <p:cond delay="499"/>
                                          </p:stCondLst>
                                        </p:cTn>
                                        <p:tgtEl>
                                          <p:spTgt spid="62"/>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63"/>
                                        </p:tgtEl>
                                      </p:cBhvr>
                                    </p:animEffect>
                                    <p:set>
                                      <p:cBhvr>
                                        <p:cTn id="68" dur="1" fill="hold">
                                          <p:stCondLst>
                                            <p:cond delay="499"/>
                                          </p:stCondLst>
                                        </p:cTn>
                                        <p:tgtEl>
                                          <p:spTgt spid="63"/>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64"/>
                                        </p:tgtEl>
                                      </p:cBhvr>
                                    </p:animEffect>
                                    <p:set>
                                      <p:cBhvr>
                                        <p:cTn id="71" dur="1" fill="hold">
                                          <p:stCondLst>
                                            <p:cond delay="499"/>
                                          </p:stCondLst>
                                        </p:cTn>
                                        <p:tgtEl>
                                          <p:spTgt spid="64"/>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4" grpId="1" animBg="1"/>
      <p:bldP spid="64" grpId="2" animBg="1"/>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6F14C-AEBE-412D-BF7B-0232852EBB1F}"/>
              </a:ext>
            </a:extLst>
          </p:cNvPr>
          <p:cNvSpPr>
            <a:spLocks noGrp="1"/>
          </p:cNvSpPr>
          <p:nvPr>
            <p:ph type="title"/>
          </p:nvPr>
        </p:nvSpPr>
        <p:spPr/>
        <p:txBody>
          <a:bodyPr/>
          <a:lstStyle/>
          <a:p>
            <a:r>
              <a:rPr lang="en-US" altLang="zh-CN" dirty="0"/>
              <a:t>Observation: Make the Graph Fine-grained</a:t>
            </a:r>
            <a:endParaRPr lang="zh-CN" altLang="en-US" dirty="0"/>
          </a:p>
        </p:txBody>
      </p:sp>
      <p:sp>
        <p:nvSpPr>
          <p:cNvPr id="5" name="文本框 4">
            <a:extLst>
              <a:ext uri="{FF2B5EF4-FFF2-40B4-BE49-F238E27FC236}">
                <a16:creationId xmlns:a16="http://schemas.microsoft.com/office/drawing/2014/main" id="{5C5E8F34-D72B-461E-8FE1-307A361EC825}"/>
              </a:ext>
            </a:extLst>
          </p:cNvPr>
          <p:cNvSpPr txBox="1"/>
          <p:nvPr/>
        </p:nvSpPr>
        <p:spPr>
          <a:xfrm>
            <a:off x="744637" y="1005616"/>
            <a:ext cx="10702726" cy="1077218"/>
          </a:xfrm>
          <a:prstGeom prst="rect">
            <a:avLst/>
          </a:prstGeom>
          <a:noFill/>
        </p:spPr>
        <p:txBody>
          <a:bodyPr wrap="square" rtlCol="0">
            <a:spAutoFit/>
          </a:bodyPr>
          <a:lstStyle/>
          <a:p>
            <a:pPr algn="ctr"/>
            <a:r>
              <a:rPr lang="en-US" altLang="zh-CN"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We can further optimize the peak memory greatly by partitioning operators and scheduling the fine-grained graph</a:t>
            </a:r>
            <a:endParaRPr lang="zh-CN" altLang="en-US"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图片 5">
            <a:extLst>
              <a:ext uri="{FF2B5EF4-FFF2-40B4-BE49-F238E27FC236}">
                <a16:creationId xmlns:a16="http://schemas.microsoft.com/office/drawing/2014/main" id="{1F889CB1-0A9B-4BF8-AC13-7AEB4B83704B}"/>
              </a:ext>
            </a:extLst>
          </p:cNvPr>
          <p:cNvPicPr>
            <a:picLocks noChangeAspect="1"/>
          </p:cNvPicPr>
          <p:nvPr/>
        </p:nvPicPr>
        <p:blipFill>
          <a:blip r:embed="rId3"/>
          <a:stretch>
            <a:fillRect/>
          </a:stretch>
        </p:blipFill>
        <p:spPr>
          <a:xfrm>
            <a:off x="2505965" y="2003297"/>
            <a:ext cx="7180070" cy="3828831"/>
          </a:xfrm>
          <a:prstGeom prst="rect">
            <a:avLst/>
          </a:prstGeom>
        </p:spPr>
      </p:pic>
      <p:sp>
        <p:nvSpPr>
          <p:cNvPr id="7" name="文本框 6">
            <a:extLst>
              <a:ext uri="{FF2B5EF4-FFF2-40B4-BE49-F238E27FC236}">
                <a16:creationId xmlns:a16="http://schemas.microsoft.com/office/drawing/2014/main" id="{A0FA0370-8475-4C6B-A5D1-AA833E2B0A44}"/>
              </a:ext>
            </a:extLst>
          </p:cNvPr>
          <p:cNvSpPr txBox="1"/>
          <p:nvPr/>
        </p:nvSpPr>
        <p:spPr>
          <a:xfrm>
            <a:off x="970551" y="5800129"/>
            <a:ext cx="10250898" cy="400110"/>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PS: "Memory bottleneck" refers to the tensor that contributes to the peak memory usage.</a:t>
            </a:r>
            <a:endParaRPr lang="zh-CN" altLang="en-US" sz="20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719421"/>
      </p:ext>
    </p:extLst>
  </p:cSld>
  <p:clrMapOvr>
    <a:masterClrMapping/>
  </p:clrMapOvr>
  <mc:AlternateContent xmlns:mc="http://schemas.openxmlformats.org/markup-compatibility/2006">
    <mc:Choice xmlns:p14="http://schemas.microsoft.com/office/powerpoint/2010/main" Requires="p14">
      <p:transition spd="slow" p14:dur="2000" advTm="38623"/>
    </mc:Choice>
    <mc:Fallback>
      <p:transition spd="slow" advTm="38623"/>
    </mc:Fallback>
  </mc:AlternateContent>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FE3885-BCA3-45D4-BA8E-78316C498E9A}"/>
              </a:ext>
            </a:extLst>
          </p:cNvPr>
          <p:cNvSpPr>
            <a:spLocks noGrp="1"/>
          </p:cNvSpPr>
          <p:nvPr>
            <p:ph type="title"/>
          </p:nvPr>
        </p:nvSpPr>
        <p:spPr/>
        <p:txBody>
          <a:bodyPr/>
          <a:lstStyle/>
          <a:p>
            <a:r>
              <a:rPr lang="en-US" altLang="zh-CN" dirty="0"/>
              <a:t>Latency Overhead of Graph Partitioning is Tolerable</a:t>
            </a:r>
            <a:endParaRPr lang="zh-CN" altLang="en-US" dirty="0"/>
          </a:p>
        </p:txBody>
      </p:sp>
      <p:sp>
        <p:nvSpPr>
          <p:cNvPr id="3" name="内容占位符 2">
            <a:extLst>
              <a:ext uri="{FF2B5EF4-FFF2-40B4-BE49-F238E27FC236}">
                <a16:creationId xmlns:a16="http://schemas.microsoft.com/office/drawing/2014/main" id="{FFC347A7-C4A1-4439-B01F-A66E02E1982D}"/>
              </a:ext>
            </a:extLst>
          </p:cNvPr>
          <p:cNvSpPr>
            <a:spLocks noGrp="1"/>
          </p:cNvSpPr>
          <p:nvPr>
            <p:ph idx="1"/>
          </p:nvPr>
        </p:nvSpPr>
        <p:spPr/>
        <p:txBody>
          <a:bodyPr/>
          <a:lstStyle/>
          <a:p>
            <a:r>
              <a:rPr lang="en-US" altLang="zh-CN" dirty="0"/>
              <a:t>The overhead of graph/operators partitioning may come from two aspects</a:t>
            </a:r>
          </a:p>
          <a:p>
            <a:pPr lvl="1"/>
            <a:r>
              <a:rPr lang="en-US" altLang="zh-CN" dirty="0"/>
              <a:t>More kernel launches due to more operators</a:t>
            </a:r>
          </a:p>
          <a:p>
            <a:pPr lvl="1"/>
            <a:r>
              <a:rPr lang="en-US" altLang="zh-CN" dirty="0"/>
              <a:t>Less kernel efficiency (parallelism &amp; locality) due to smaller shapes</a:t>
            </a:r>
          </a:p>
          <a:p>
            <a:pPr lvl="1"/>
            <a:endParaRPr lang="en-US" altLang="zh-CN" dirty="0"/>
          </a:p>
          <a:p>
            <a:r>
              <a:rPr lang="en-US" altLang="zh-CN" dirty="0"/>
              <a:t>Launching a kernel in MCU just involves calling a function with little overhead</a:t>
            </a:r>
          </a:p>
          <a:p>
            <a:pPr lvl="1"/>
            <a:r>
              <a:rPr lang="en-US" altLang="zh-CN" dirty="0"/>
              <a:t>Unlike GPU with massive host-device communications to launch a kernel.</a:t>
            </a:r>
          </a:p>
          <a:p>
            <a:pPr lvl="1"/>
            <a:endParaRPr lang="en-US" altLang="zh-CN" dirty="0"/>
          </a:p>
          <a:p>
            <a:r>
              <a:rPr lang="en-US" altLang="zh-CN" dirty="0"/>
              <a:t>The efficiency of kernel in MCU is mainly determined by the register-level micro-kernel shapes due to MCU’s simple execution/memory hierarchy. </a:t>
            </a:r>
          </a:p>
          <a:p>
            <a:pPr lvl="1"/>
            <a:r>
              <a:rPr lang="en-US" altLang="zh-CN" dirty="0"/>
              <a:t>The micro-kernel shapes are generally much smaller than operator shapes.</a:t>
            </a:r>
          </a:p>
        </p:txBody>
      </p:sp>
    </p:spTree>
    <p:extLst>
      <p:ext uri="{BB962C8B-B14F-4D97-AF65-F5344CB8AC3E}">
        <p14:creationId xmlns:p14="http://schemas.microsoft.com/office/powerpoint/2010/main" val="3896299327"/>
      </p:ext>
    </p:extLst>
  </p:cSld>
  <p:clrMapOvr>
    <a:masterClrMapping/>
  </p:clrMapOvr>
  <mc:AlternateContent xmlns:mc="http://schemas.openxmlformats.org/markup-compatibility/2006">
    <mc:Choice xmlns:p14="http://schemas.microsoft.com/office/powerpoint/2010/main" Requires="p14">
      <p:transition spd="slow" p14:dur="2000" advTm="49254"/>
    </mc:Choice>
    <mc:Fallback>
      <p:transition spd="slow" advTm="49254"/>
    </mc:Fallback>
  </mc:AlternateContent>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C09F1-6635-4E12-9153-6D8CB24441D2}"/>
              </a:ext>
            </a:extLst>
          </p:cNvPr>
          <p:cNvSpPr>
            <a:spLocks noGrp="1"/>
          </p:cNvSpPr>
          <p:nvPr>
            <p:ph type="title"/>
          </p:nvPr>
        </p:nvSpPr>
        <p:spPr/>
        <p:txBody>
          <a:bodyPr/>
          <a:lstStyle/>
          <a:p>
            <a:r>
              <a:rPr lang="en-US" altLang="zh-CN" dirty="0"/>
              <a:t>Insight-1</a:t>
            </a:r>
            <a:endParaRPr lang="zh-CN" altLang="en-US" dirty="0"/>
          </a:p>
        </p:txBody>
      </p:sp>
      <p:pic>
        <p:nvPicPr>
          <p:cNvPr id="4" name="图片 3">
            <a:extLst>
              <a:ext uri="{FF2B5EF4-FFF2-40B4-BE49-F238E27FC236}">
                <a16:creationId xmlns:a16="http://schemas.microsoft.com/office/drawing/2014/main" id="{974FCA58-4471-4362-ABAB-3D6F25939318}"/>
              </a:ext>
            </a:extLst>
          </p:cNvPr>
          <p:cNvPicPr>
            <a:picLocks noChangeAspect="1"/>
          </p:cNvPicPr>
          <p:nvPr/>
        </p:nvPicPr>
        <p:blipFill rotWithShape="1">
          <a:blip r:embed="rId3"/>
          <a:srcRect r="50000"/>
          <a:stretch/>
        </p:blipFill>
        <p:spPr>
          <a:xfrm>
            <a:off x="2470230" y="1894775"/>
            <a:ext cx="3625771" cy="4413980"/>
          </a:xfrm>
          <a:prstGeom prst="rect">
            <a:avLst/>
          </a:prstGeom>
        </p:spPr>
      </p:pic>
      <p:sp>
        <p:nvSpPr>
          <p:cNvPr id="6" name="文本框 5">
            <a:extLst>
              <a:ext uri="{FF2B5EF4-FFF2-40B4-BE49-F238E27FC236}">
                <a16:creationId xmlns:a16="http://schemas.microsoft.com/office/drawing/2014/main" id="{99C7F46E-0211-405F-BFDE-970175C11FE6}"/>
              </a:ext>
            </a:extLst>
          </p:cNvPr>
          <p:cNvSpPr txBox="1"/>
          <p:nvPr/>
        </p:nvSpPr>
        <p:spPr>
          <a:xfrm>
            <a:off x="1863474" y="918398"/>
            <a:ext cx="8428606" cy="1077218"/>
          </a:xfrm>
          <a:prstGeom prst="rect">
            <a:avLst/>
          </a:prstGeom>
          <a:noFill/>
        </p:spPr>
        <p:txBody>
          <a:bodyPr wrap="square" rtlCol="0">
            <a:spAutoFit/>
          </a:bodyPr>
          <a:lstStyle/>
          <a:p>
            <a:pPr algn="ctr"/>
            <a:r>
              <a:rPr lang="en-US" altLang="zh-CN"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It is inefficient to consider the operator partition separately for each operator</a:t>
            </a:r>
            <a:endParaRPr lang="zh-CN" altLang="en-US"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矩形 6">
            <a:extLst>
              <a:ext uri="{FF2B5EF4-FFF2-40B4-BE49-F238E27FC236}">
                <a16:creationId xmlns:a16="http://schemas.microsoft.com/office/drawing/2014/main" id="{B4B35B3B-26EC-4706-9596-2032A0513552}"/>
              </a:ext>
            </a:extLst>
          </p:cNvPr>
          <p:cNvSpPr/>
          <p:nvPr/>
        </p:nvSpPr>
        <p:spPr>
          <a:xfrm>
            <a:off x="5080765" y="3365800"/>
            <a:ext cx="897125" cy="883631"/>
          </a:xfrm>
          <a:prstGeom prst="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E90E76C-142C-4C4F-91A2-062F5B48A2FC}"/>
              </a:ext>
            </a:extLst>
          </p:cNvPr>
          <p:cNvSpPr/>
          <p:nvPr/>
        </p:nvSpPr>
        <p:spPr>
          <a:xfrm>
            <a:off x="5080765" y="5205199"/>
            <a:ext cx="897125" cy="883631"/>
          </a:xfrm>
          <a:prstGeom prst="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802DC00F-EFEA-4811-AECD-CB54167BE718}"/>
              </a:ext>
            </a:extLst>
          </p:cNvPr>
          <p:cNvSpPr txBox="1"/>
          <p:nvPr/>
        </p:nvSpPr>
        <p:spPr>
          <a:xfrm>
            <a:off x="6077777" y="4249431"/>
            <a:ext cx="5569314" cy="954107"/>
          </a:xfrm>
          <a:prstGeom prst="rect">
            <a:avLst/>
          </a:prstGeom>
          <a:noFill/>
        </p:spPr>
        <p:txBody>
          <a:bodyPr wrap="square" rtlCol="0">
            <a:spAutoFit/>
          </a:bodyPr>
          <a:lstStyle/>
          <a:p>
            <a:pPr algn="ct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Partition the two operators cannot improve peak memory usage. </a:t>
            </a:r>
            <a:endParaRPr lang="zh-CN" altLang="en-US" sz="28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箭头: 右 9">
            <a:extLst>
              <a:ext uri="{FF2B5EF4-FFF2-40B4-BE49-F238E27FC236}">
                <a16:creationId xmlns:a16="http://schemas.microsoft.com/office/drawing/2014/main" id="{62AAF757-6EC0-4F75-B44D-CDE83F0DBABE}"/>
              </a:ext>
            </a:extLst>
          </p:cNvPr>
          <p:cNvSpPr/>
          <p:nvPr/>
        </p:nvSpPr>
        <p:spPr>
          <a:xfrm rot="13500000">
            <a:off x="6061923" y="3860603"/>
            <a:ext cx="741680" cy="2108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5D601E95-D4AD-44C7-94BD-7FEC454F2B2F}"/>
              </a:ext>
            </a:extLst>
          </p:cNvPr>
          <p:cNvSpPr/>
          <p:nvPr/>
        </p:nvSpPr>
        <p:spPr>
          <a:xfrm rot="8100000" flipV="1">
            <a:off x="6061925" y="5436546"/>
            <a:ext cx="741680" cy="2108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4433578"/>
      </p:ext>
    </p:extLst>
  </p:cSld>
  <p:clrMapOvr>
    <a:masterClrMapping/>
  </p:clrMapOvr>
  <mc:AlternateContent xmlns:mc="http://schemas.openxmlformats.org/markup-compatibility/2006">
    <mc:Choice xmlns:p14="http://schemas.microsoft.com/office/powerpoint/2010/main" Requires="p14">
      <p:transition spd="slow" p14:dur="2000" advTm="33031"/>
    </mc:Choice>
    <mc:Fallback>
      <p:transition spd="slow" advTm="33031"/>
    </mc:Fallback>
  </mc:AlternateContent>
  <p:extLst mod="1"/>
</p:sld>
</file>

<file path=ppt/tags/tag1.xml><?xml version="1.0" encoding="utf-8"?>
<p:tagLst xmlns:a="http://schemas.openxmlformats.org/drawingml/2006/main" xmlns:r="http://schemas.openxmlformats.org/officeDocument/2006/relationships" xmlns:p="http://schemas.openxmlformats.org/presentationml/2006/main">
  <p:tag name="TIMING" val="|5.4|4.9|8.2|12.4"/>
</p:tagLst>
</file>

<file path=ppt/tags/tag2.xml><?xml version="1.0" encoding="utf-8"?>
<p:tagLst xmlns:a="http://schemas.openxmlformats.org/drawingml/2006/main" xmlns:r="http://schemas.openxmlformats.org/officeDocument/2006/relationships" xmlns:p="http://schemas.openxmlformats.org/presentationml/2006/main">
  <p:tag name="TIMING" val="|11.3|7.4|9|10.2"/>
</p:tagLst>
</file>

<file path=ppt/tags/tag3.xml><?xml version="1.0" encoding="utf-8"?>
<p:tagLst xmlns:a="http://schemas.openxmlformats.org/drawingml/2006/main" xmlns:r="http://schemas.openxmlformats.org/officeDocument/2006/relationships" xmlns:p="http://schemas.openxmlformats.org/presentationml/2006/main">
  <p:tag name="TIMING" val="|2.6|7.3|4.4|5.1|2.3|4.2|1.4|5|6.2|8.8"/>
</p:tagLst>
</file>

<file path=ppt/tags/tag4.xml><?xml version="1.0" encoding="utf-8"?>
<p:tagLst xmlns:a="http://schemas.openxmlformats.org/drawingml/2006/main" xmlns:r="http://schemas.openxmlformats.org/officeDocument/2006/relationships" xmlns:p="http://schemas.openxmlformats.org/presentationml/2006/main">
  <p:tag name="TIMING" val="|2.1|8.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a:latin typeface="Calibri" panose="020F0502020204030204" pitchFamily="34" charset="0"/>
            <a:ea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DAC_988440-22_ConfPPT" id="{6CFC76B5-DB0D-744B-9489-9CA543BDAB82}" vid="{DFBF51DB-2589-AD47-9D9D-4E54BCE0956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8371</TotalTime>
  <Words>3327</Words>
  <Application>Microsoft Office PowerPoint</Application>
  <PresentationFormat>宽屏</PresentationFormat>
  <Paragraphs>601</Paragraphs>
  <Slides>21</Slides>
  <Notes>21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21</vt:i4>
      </vt:variant>
    </vt:vector>
  </HeadingPairs>
  <TitlesOfParts>
    <vt:vector size="40" baseType="lpstr">
      <vt:lpstr>等线</vt:lpstr>
      <vt:lpstr>华文楷体</vt:lpstr>
      <vt:lpstr>隶书</vt:lpstr>
      <vt:lpstr>舟方日明体</vt:lpstr>
      <vt:lpstr>Arial</vt:lpstr>
      <vt:lpstr>Bahnschrift</vt:lpstr>
      <vt:lpstr>Bahnschrift Light SemiCondensed</vt:lpstr>
      <vt:lpstr>Bahnschrift SemiCondensed</vt:lpstr>
      <vt:lpstr>Bahnschrift SemiLight</vt:lpstr>
      <vt:lpstr>Bahnschrift SemiLight SemiConde</vt:lpstr>
      <vt:lpstr>Calibri</vt:lpstr>
      <vt:lpstr>Cambria</vt:lpstr>
      <vt:lpstr>Cambria Math</vt:lpstr>
      <vt:lpstr>Consolas</vt:lpstr>
      <vt:lpstr>Corbel</vt:lpstr>
      <vt:lpstr>Fira Code Light</vt:lpstr>
      <vt:lpstr>Franklin Gothic Book</vt:lpstr>
      <vt:lpstr>Wingdings</vt:lpstr>
      <vt:lpstr>Office Theme</vt:lpstr>
      <vt:lpstr>MoteNN: Memory Optimization via Fine-grained Scheduling for Deep Neural Networks on Tiny Devices</vt:lpstr>
      <vt:lpstr>Deep Neural Network (DNN) Deployment Becoming “Tiny" </vt:lpstr>
      <vt:lpstr>The Era of AIoT on Tiny Devices</vt:lpstr>
      <vt:lpstr>Challenge: Small Memory Capacity </vt:lpstr>
      <vt:lpstr>Causes of Large Memory Footprint of Activation</vt:lpstr>
      <vt:lpstr>Scheduling-based Methods</vt:lpstr>
      <vt:lpstr>Observation: Make the Graph Fine-grained</vt:lpstr>
      <vt:lpstr>Latency Overhead of Graph Partitioning is Tolerable</vt:lpstr>
      <vt:lpstr>Insight-1</vt:lpstr>
      <vt:lpstr>Insight-2</vt:lpstr>
      <vt:lpstr>Axis Connecting Graph (ACG)</vt:lpstr>
      <vt:lpstr>Graph Partition with Axis Connecting Graph (ACG)</vt:lpstr>
      <vt:lpstr>Constraints of Partition Scheme p=(S,A,n)</vt:lpstr>
      <vt:lpstr>Overlapped Sliding-Window</vt:lpstr>
      <vt:lpstr>Handling Overlapped Sliding-Window</vt:lpstr>
      <vt:lpstr>Optimization Algorithm</vt:lpstr>
      <vt:lpstr>Evaluation Setup</vt:lpstr>
      <vt:lpstr>Eval-Results: Peak Memory Usage Optimization</vt:lpstr>
      <vt:lpstr>Eval-Results: Full Network Latency Overhead</vt:lpstr>
      <vt:lpstr>Eval-Results: Single-Operator Latency Overhead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Punsalan, Ben</dc:creator>
  <cp:lastModifiedBy>herlight</cp:lastModifiedBy>
  <cp:revision>711</cp:revision>
  <dcterms:created xsi:type="dcterms:W3CDTF">2022-10-11T16:50:48Z</dcterms:created>
  <dcterms:modified xsi:type="dcterms:W3CDTF">2024-05-30T17:32:09Z</dcterms:modified>
</cp:coreProperties>
</file>